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6AB7D-3147-45F8-AB5D-FCF78F0FAEE9}" type="datetimeFigureOut">
              <a:rPr lang="ko-KR" altLang="en-US" smtClean="0"/>
              <a:t>2009-11-27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F3A4-32D8-42CC-85E4-251348DD270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6AB7D-3147-45F8-AB5D-FCF78F0FAEE9}" type="datetimeFigureOut">
              <a:rPr lang="ko-KR" altLang="en-US" smtClean="0"/>
              <a:t>2009-11-27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F3A4-32D8-42CC-85E4-251348DD270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6AB7D-3147-45F8-AB5D-FCF78F0FAEE9}" type="datetimeFigureOut">
              <a:rPr lang="ko-KR" altLang="en-US" smtClean="0"/>
              <a:t>2009-11-27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F3A4-32D8-42CC-85E4-251348DD270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6AB7D-3147-45F8-AB5D-FCF78F0FAEE9}" type="datetimeFigureOut">
              <a:rPr lang="ko-KR" altLang="en-US" smtClean="0"/>
              <a:t>2009-11-27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F3A4-32D8-42CC-85E4-251348DD270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6AB7D-3147-45F8-AB5D-FCF78F0FAEE9}" type="datetimeFigureOut">
              <a:rPr lang="ko-KR" altLang="en-US" smtClean="0"/>
              <a:t>2009-11-27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F3A4-32D8-42CC-85E4-251348DD270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6AB7D-3147-45F8-AB5D-FCF78F0FAEE9}" type="datetimeFigureOut">
              <a:rPr lang="ko-KR" altLang="en-US" smtClean="0"/>
              <a:t>2009-11-27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F3A4-32D8-42CC-85E4-251348DD270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6AB7D-3147-45F8-AB5D-FCF78F0FAEE9}" type="datetimeFigureOut">
              <a:rPr lang="ko-KR" altLang="en-US" smtClean="0"/>
              <a:t>2009-11-27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F3A4-32D8-42CC-85E4-251348DD270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6AB7D-3147-45F8-AB5D-FCF78F0FAEE9}" type="datetimeFigureOut">
              <a:rPr lang="ko-KR" altLang="en-US" smtClean="0"/>
              <a:t>2009-11-27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F3A4-32D8-42CC-85E4-251348DD270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6AB7D-3147-45F8-AB5D-FCF78F0FAEE9}" type="datetimeFigureOut">
              <a:rPr lang="ko-KR" altLang="en-US" smtClean="0"/>
              <a:t>2009-11-27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F3A4-32D8-42CC-85E4-251348DD270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6AB7D-3147-45F8-AB5D-FCF78F0FAEE9}" type="datetimeFigureOut">
              <a:rPr lang="ko-KR" altLang="en-US" smtClean="0"/>
              <a:t>2009-11-27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F3A4-32D8-42CC-85E4-251348DD270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6AB7D-3147-45F8-AB5D-FCF78F0FAEE9}" type="datetimeFigureOut">
              <a:rPr lang="ko-KR" altLang="en-US" smtClean="0"/>
              <a:t>2009-11-27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F3A4-32D8-42CC-85E4-251348DD270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6AB7D-3147-45F8-AB5D-FCF78F0FAEE9}" type="datetimeFigureOut">
              <a:rPr lang="ko-KR" altLang="en-US" smtClean="0"/>
              <a:t>2009-11-27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6F3A4-32D8-42CC-85E4-251348DD270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Office 테마</vt:lpstr>
      <vt:lpstr>슬라이드 1</vt:lpstr>
      <vt:lpstr>슬라이드 2</vt:lpstr>
      <vt:lpstr>슬라이드 3</vt:lpstr>
      <vt:lpstr>슬라이드 4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2009-11-27T03:49:03Z</dcterms:created>
  <dcterms:modified xsi:type="dcterms:W3CDTF">2009-11-27T03:50:13Z</dcterms:modified>
</cp:coreProperties>
</file>