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눈물</a:t>
            </a:r>
            <a:endParaRPr lang="en-US" altLang="ko-KR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74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727371"/>
          </a:xfrm>
          <a:prstGeom prst="rect">
            <a:avLst/>
          </a:prstGeom>
        </p:spPr>
      </p:pic>
      <p:pic>
        <p:nvPicPr>
          <p:cNvPr id="13" name="그림 12" descr="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42976" y="3429000"/>
            <a:ext cx="2536524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9154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2388"/>
            <a:ext cx="9144000" cy="25751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21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</Words>
  <Application>Microsoft Office PowerPoint</Application>
  <PresentationFormat>화면 슬라이드 쇼(4:3)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15</cp:revision>
  <dcterms:created xsi:type="dcterms:W3CDTF">2010-02-18T04:46:16Z</dcterms:created>
  <dcterms:modified xsi:type="dcterms:W3CDTF">2010-06-16T14:02:02Z</dcterms:modified>
</cp:coreProperties>
</file>