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눈물</a:t>
            </a:r>
            <a:endParaRPr lang="en-US" altLang="ko-KR" sz="2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74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154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388"/>
            <a:ext cx="9144000" cy="25751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214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</Words>
  <Application>Microsoft Office PowerPoint</Application>
  <PresentationFormat>화면 슬라이드 쇼(4:3)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13</cp:revision>
  <dcterms:created xsi:type="dcterms:W3CDTF">2010-02-18T04:46:16Z</dcterms:created>
  <dcterms:modified xsi:type="dcterms:W3CDTF">2010-06-16T13:46:24Z</dcterms:modified>
</cp:coreProperties>
</file>