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9028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눈물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5674"/>
            <a:ext cx="9144000" cy="60066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5674"/>
            <a:ext cx="9144000" cy="60066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5674"/>
            <a:ext cx="9144000" cy="60066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5674"/>
            <a:ext cx="9144000" cy="60066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</Words>
  <Application>Microsoft Office PowerPoint</Application>
  <PresentationFormat>화면 슬라이드 쇼(4:3)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12</cp:revision>
  <dcterms:created xsi:type="dcterms:W3CDTF">2010-02-18T04:46:16Z</dcterms:created>
  <dcterms:modified xsi:type="dcterms:W3CDTF">2010-06-16T13:37:42Z</dcterms:modified>
</cp:coreProperties>
</file>