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0" r:id="rId15"/>
    <p:sldId id="261" r:id="rId16"/>
    <p:sldId id="259" r:id="rId17"/>
    <p:sldId id="258" r:id="rId18"/>
    <p:sldId id="257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231F-732C-4FCC-AE7F-DDCFC8C62F68}" type="datetimeFigureOut">
              <a:rPr lang="ko-KR" altLang="en-US" smtClean="0"/>
              <a:pPr/>
              <a:t>2009-11-25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4905-1B72-44F6-A7D2-2CF3385D76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6" name="그림 5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7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8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5" name="그림 4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7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8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5" name="그림 4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7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8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5" name="그림 4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7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8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5" name="그림 4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7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8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529"/>
            <a:ext cx="4000495" cy="2978471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AutoShape 10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1725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 cmpd="sng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latin typeface="가을체" pitchFamily="18" charset="-127"/>
                <a:ea typeface="가을체" pitchFamily="18" charset="-127"/>
              </a:rPr>
              <a:t>1</a:t>
            </a:r>
          </a:p>
        </p:txBody>
      </p:sp>
      <p:sp>
        <p:nvSpPr>
          <p:cNvPr id="6" name="AutoShape 10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286520"/>
            <a:ext cx="287337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가을체" pitchFamily="18" charset="-127"/>
                <a:ea typeface="가을체" pitchFamily="18" charset="-127"/>
              </a:rPr>
              <a:t>2</a:t>
            </a:r>
          </a:p>
        </p:txBody>
      </p:sp>
      <p:sp>
        <p:nvSpPr>
          <p:cNvPr id="7" name="AutoShape 10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86520"/>
            <a:ext cx="287338" cy="215900"/>
          </a:xfrm>
          <a:prstGeom prst="actionButtonBlank">
            <a:avLst/>
          </a:prstGeom>
          <a:solidFill>
            <a:srgbClr val="FFFF00"/>
          </a:solidFill>
          <a:ln w="254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200" b="1">
                <a:latin typeface="가을체" pitchFamily="18" charset="-127"/>
                <a:ea typeface="가을체" pitchFamily="18" charset="-127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54</Words>
  <Application>Microsoft Office PowerPoint</Application>
  <PresentationFormat>화면 슬라이드 쇼(4:3)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13</cp:revision>
  <dcterms:created xsi:type="dcterms:W3CDTF">2009-11-25T03:24:46Z</dcterms:created>
  <dcterms:modified xsi:type="dcterms:W3CDTF">2009-11-26T03:40:20Z</dcterms:modified>
</cp:coreProperties>
</file>