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BDC8-B5B4-4546-812B-71712C6B2F2F}" type="datetimeFigureOut">
              <a:rPr lang="ko-KR" altLang="en-US" smtClean="0"/>
              <a:t>2009-12-29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822D-8CB7-4CE3-A16E-4A54962731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2009-12-29T06:19:24Z</dcterms:created>
  <dcterms:modified xsi:type="dcterms:W3CDTF">2009-12-29T06:20:22Z</dcterms:modified>
</cp:coreProperties>
</file>