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223A6-3109-4023-9016-FD4CEED7193F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C8D03-B48B-4C6E-8381-898C8C41562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964" y="554895"/>
            <a:ext cx="8430072" cy="5160121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1687250" y="311987"/>
            <a:ext cx="24561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4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놀라운 사랑</a:t>
            </a:r>
            <a:endParaRPr lang="en-US" altLang="ko-KR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72462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1/8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42910" y="2467269"/>
            <a:ext cx="619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1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절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doni MT Black" pitchFamily="18" charset="0"/>
              <a:ea typeface="(한)챠트체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964" y="554895"/>
            <a:ext cx="8430072" cy="51601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75301" y="6000768"/>
            <a:ext cx="1531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놀라운 사랑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2/8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964" y="554895"/>
            <a:ext cx="8430072" cy="51601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75301" y="6000768"/>
            <a:ext cx="1531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놀라운 사랑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3/8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964" y="554895"/>
            <a:ext cx="8430072" cy="51601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75301" y="6000768"/>
            <a:ext cx="1531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놀라운 사랑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4/8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964" y="554895"/>
            <a:ext cx="8430072" cy="51601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75301" y="6000768"/>
            <a:ext cx="1531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놀라운 사랑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5/8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2910" y="2467269"/>
            <a:ext cx="619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2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절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doni MT Black" pitchFamily="18" charset="0"/>
              <a:ea typeface="(한)챠트체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964" y="554895"/>
            <a:ext cx="8430072" cy="51601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75301" y="6000768"/>
            <a:ext cx="1531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놀라운 사랑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6/8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964" y="554895"/>
            <a:ext cx="8430072" cy="51601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75301" y="6000768"/>
            <a:ext cx="1531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놀라운 사랑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7/8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964" y="554895"/>
            <a:ext cx="8430072" cy="51601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75301" y="6000768"/>
            <a:ext cx="1531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놀라운 사랑</a:t>
            </a:r>
            <a:endParaRPr lang="en-US" altLang="ko-K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8/8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</Words>
  <Application>Microsoft Office PowerPoint</Application>
  <PresentationFormat>화면 슬라이드 쇼(4:3)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2</cp:revision>
  <dcterms:created xsi:type="dcterms:W3CDTF">2010-01-06T05:21:41Z</dcterms:created>
  <dcterms:modified xsi:type="dcterms:W3CDTF">2010-01-06T05:31:48Z</dcterms:modified>
</cp:coreProperties>
</file>