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DC7B5-E6DC-4FAD-A539-30924A464D14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52BD-E13F-4AFC-8D12-B2B1DF4E06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7E49C-3174-4569-9ABC-3E1352FBA9AC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33467-822C-4E04-B36F-F8EA3386F0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14C1B-6B97-4D83-907B-B4ED023CD553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092DD-717B-48D3-8361-8D9C65B60F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0A41F-7C75-43E8-9BB4-456243A480D1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1B88E-1EAC-4764-A834-9D16B6CD50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89523-EB89-4CFF-9F3A-A98DF590B760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857A8-E87D-400C-8220-8AE8308F06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7354-FF65-44F0-84BA-7FA16D9A816C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81092-84F2-4B18-A0CE-1E411FDBB4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68F3C-E8F0-4F0F-BCDB-811FBA8E80EF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04503-29C5-47BB-B29A-171C53B8B4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A48EF-E166-4496-B5AD-30EC39FF6EA5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69C49-0EBE-4FBC-A097-E6B570221D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76F0C-9FF8-472F-AA7D-08804D60CD68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8E307-AAE0-4A43-81A4-35C0BDAA6E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5A19A-4322-4BBE-8233-D15EB853105F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2A87A-6114-49EB-AF49-8F8374DD7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BFBB-B954-4411-972F-235309B7525E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81801-2BDB-4863-8B3F-5EB73ED402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EFA0CA-7869-466D-A9C2-D51A59AEA994}" type="datetimeFigureOut">
              <a:rPr lang="ko-KR" altLang="en-US"/>
              <a:pPr>
                <a:defRPr/>
              </a:pPr>
              <a:t>2010-01-15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2222A4-DC09-4C65-B214-44A690BABD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2419252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놀라운 사랑</a:t>
            </a:r>
            <a:endParaRPr kumimoji="0" lang="en-US" altLang="ko-K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072462" y="4786322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28308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7929586" y="4786322"/>
            <a:ext cx="103105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10/10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9343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43900" y="4786322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4714884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28308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4786322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4714884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8978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4786322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6</a:t>
            </a: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30074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4714884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7</a:t>
            </a: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8978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4643446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8</a:t>
            </a: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4714884"/>
            <a:ext cx="8531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9</a:t>
            </a:r>
            <a:r>
              <a:rPr kumimoji="0"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/10</a:t>
            </a:r>
            <a:endParaRPr kumimoji="0"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8978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화면 슬라이드 쇼(4:3)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2010-01-15T03:56:55Z</dcterms:created>
  <dcterms:modified xsi:type="dcterms:W3CDTF">2010-01-15T10:11:45Z</dcterms:modified>
</cp:coreProperties>
</file>