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0" r:id="rId2"/>
    <p:sldId id="271" r:id="rId3"/>
    <p:sldId id="257" r:id="rId4"/>
    <p:sldId id="272" r:id="rId5"/>
    <p:sldId id="263" r:id="rId6"/>
    <p:sldId id="273" r:id="rId7"/>
    <p:sldId id="262" r:id="rId8"/>
    <p:sldId id="274" r:id="rId9"/>
    <p:sldId id="261" r:id="rId10"/>
    <p:sldId id="275" r:id="rId11"/>
    <p:sldId id="260" r:id="rId12"/>
    <p:sldId id="276" r:id="rId13"/>
    <p:sldId id="258" r:id="rId14"/>
    <p:sldId id="277" r:id="rId15"/>
    <p:sldId id="265" r:id="rId16"/>
    <p:sldId id="278" r:id="rId17"/>
    <p:sldId id="259" r:id="rId18"/>
    <p:sldId id="279" r:id="rId19"/>
    <p:sldId id="264" r:id="rId20"/>
    <p:sldId id="282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FE96-6E50-4B75-92B9-C1128232FB80}" type="datetimeFigureOut">
              <a:rPr lang="ko-KR" altLang="en-US" smtClean="0"/>
              <a:pPr/>
              <a:t>2010-05-19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0697-094E-41E2-BA37-D02CE1D9891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FE96-6E50-4B75-92B9-C1128232FB80}" type="datetimeFigureOut">
              <a:rPr lang="ko-KR" altLang="en-US" smtClean="0"/>
              <a:pPr/>
              <a:t>2010-05-19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0697-094E-41E2-BA37-D02CE1D9891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FE96-6E50-4B75-92B9-C1128232FB80}" type="datetimeFigureOut">
              <a:rPr lang="ko-KR" altLang="en-US" smtClean="0"/>
              <a:pPr/>
              <a:t>2010-05-19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0697-094E-41E2-BA37-D02CE1D9891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FE96-6E50-4B75-92B9-C1128232FB80}" type="datetimeFigureOut">
              <a:rPr lang="ko-KR" altLang="en-US" smtClean="0"/>
              <a:pPr/>
              <a:t>2010-05-19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0697-094E-41E2-BA37-D02CE1D9891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FE96-6E50-4B75-92B9-C1128232FB80}" type="datetimeFigureOut">
              <a:rPr lang="ko-KR" altLang="en-US" smtClean="0"/>
              <a:pPr/>
              <a:t>2010-05-19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0697-094E-41E2-BA37-D02CE1D9891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FE96-6E50-4B75-92B9-C1128232FB80}" type="datetimeFigureOut">
              <a:rPr lang="ko-KR" altLang="en-US" smtClean="0"/>
              <a:pPr/>
              <a:t>2010-05-19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0697-094E-41E2-BA37-D02CE1D9891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FE96-6E50-4B75-92B9-C1128232FB80}" type="datetimeFigureOut">
              <a:rPr lang="ko-KR" altLang="en-US" smtClean="0"/>
              <a:pPr/>
              <a:t>2010-05-19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0697-094E-41E2-BA37-D02CE1D9891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FE96-6E50-4B75-92B9-C1128232FB80}" type="datetimeFigureOut">
              <a:rPr lang="ko-KR" altLang="en-US" smtClean="0"/>
              <a:pPr/>
              <a:t>2010-05-19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0697-094E-41E2-BA37-D02CE1D9891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FE96-6E50-4B75-92B9-C1128232FB80}" type="datetimeFigureOut">
              <a:rPr lang="ko-KR" altLang="en-US" smtClean="0"/>
              <a:pPr/>
              <a:t>2010-05-19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0697-094E-41E2-BA37-D02CE1D9891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FE96-6E50-4B75-92B9-C1128232FB80}" type="datetimeFigureOut">
              <a:rPr lang="ko-KR" altLang="en-US" smtClean="0"/>
              <a:pPr/>
              <a:t>2010-05-19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0697-094E-41E2-BA37-D02CE1D9891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3FE96-6E50-4B75-92B9-C1128232FB80}" type="datetimeFigureOut">
              <a:rPr lang="ko-KR" altLang="en-US" smtClean="0"/>
              <a:pPr/>
              <a:t>2010-05-19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0697-094E-41E2-BA37-D02CE1D9891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3FE96-6E50-4B75-92B9-C1128232FB80}" type="datetimeFigureOut">
              <a:rPr lang="ko-KR" altLang="en-US" smtClean="0"/>
              <a:pPr/>
              <a:t>2010-05-19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B0697-094E-41E2-BA37-D02CE1D9891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이지선\바탕 화면\그림1.png"/>
          <p:cNvPicPr>
            <a:picLocks noChangeAspect="1" noChangeArrowheads="1"/>
          </p:cNvPicPr>
          <p:nvPr/>
        </p:nvPicPr>
        <p:blipFill>
          <a:blip r:embed="rId3" cstate="print"/>
          <a:srcRect b="58817"/>
          <a:stretch>
            <a:fillRect/>
          </a:stretch>
        </p:blipFill>
        <p:spPr bwMode="auto">
          <a:xfrm>
            <a:off x="0" y="928670"/>
            <a:ext cx="9155113" cy="26432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28860" y="500042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/>
              <a:t>Nobody(</a:t>
            </a:r>
            <a:r>
              <a:rPr lang="ko-KR" altLang="en-US" sz="4000" b="1" dirty="0" err="1" smtClean="0"/>
              <a:t>노바디</a:t>
            </a:r>
            <a:r>
              <a:rPr lang="en-US" altLang="ko-KR" sz="4000" b="1" dirty="0" smtClean="0"/>
              <a:t>)</a:t>
            </a:r>
            <a:endParaRPr lang="ko-KR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이지선\바탕 화면\그림5.png"/>
          <p:cNvPicPr>
            <a:picLocks noChangeAspect="1" noChangeArrowheads="1"/>
          </p:cNvPicPr>
          <p:nvPr/>
        </p:nvPicPr>
        <p:blipFill>
          <a:blip r:embed="rId3" cstate="print"/>
          <a:srcRect t="39910"/>
          <a:stretch>
            <a:fillRect/>
          </a:stretch>
        </p:blipFill>
        <p:spPr bwMode="auto">
          <a:xfrm>
            <a:off x="0" y="1714488"/>
            <a:ext cx="9155113" cy="3824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이지선\바탕 화면\그림6.png"/>
          <p:cNvPicPr>
            <a:picLocks noChangeAspect="1" noChangeArrowheads="1"/>
          </p:cNvPicPr>
          <p:nvPr/>
        </p:nvPicPr>
        <p:blipFill>
          <a:blip r:embed="rId3" cstate="print"/>
          <a:srcRect b="58967"/>
          <a:stretch>
            <a:fillRect/>
          </a:stretch>
        </p:blipFill>
        <p:spPr bwMode="auto">
          <a:xfrm>
            <a:off x="-11113" y="285728"/>
            <a:ext cx="9155113" cy="2611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이지선\바탕 화면\그림6.png"/>
          <p:cNvPicPr>
            <a:picLocks noChangeAspect="1" noChangeArrowheads="1"/>
          </p:cNvPicPr>
          <p:nvPr/>
        </p:nvPicPr>
        <p:blipFill>
          <a:blip r:embed="rId3" cstate="print"/>
          <a:srcRect t="39910"/>
          <a:stretch>
            <a:fillRect/>
          </a:stretch>
        </p:blipFill>
        <p:spPr bwMode="auto">
          <a:xfrm>
            <a:off x="0" y="1428736"/>
            <a:ext cx="9155113" cy="3824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이지선\바탕 화면\그림7.png"/>
          <p:cNvPicPr>
            <a:picLocks noChangeAspect="1" noChangeArrowheads="1"/>
          </p:cNvPicPr>
          <p:nvPr/>
        </p:nvPicPr>
        <p:blipFill>
          <a:blip r:embed="rId3" cstate="print"/>
          <a:srcRect b="58994"/>
          <a:stretch>
            <a:fillRect/>
          </a:stretch>
        </p:blipFill>
        <p:spPr bwMode="auto">
          <a:xfrm>
            <a:off x="0" y="0"/>
            <a:ext cx="9210676" cy="2601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이지선\바탕 화면\그림7.png"/>
          <p:cNvPicPr>
            <a:picLocks noChangeAspect="1" noChangeArrowheads="1"/>
          </p:cNvPicPr>
          <p:nvPr/>
        </p:nvPicPr>
        <p:blipFill>
          <a:blip r:embed="rId3" cstate="print"/>
          <a:srcRect t="39880"/>
          <a:stretch>
            <a:fillRect/>
          </a:stretch>
        </p:blipFill>
        <p:spPr bwMode="auto">
          <a:xfrm>
            <a:off x="-66676" y="3043233"/>
            <a:ext cx="9210676" cy="3814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이지선\바탕 화면\그림8.png"/>
          <p:cNvPicPr>
            <a:picLocks noChangeAspect="1" noChangeArrowheads="1"/>
          </p:cNvPicPr>
          <p:nvPr/>
        </p:nvPicPr>
        <p:blipFill>
          <a:blip r:embed="rId3" cstate="print"/>
          <a:srcRect b="58892"/>
          <a:stretch>
            <a:fillRect/>
          </a:stretch>
        </p:blipFill>
        <p:spPr bwMode="auto">
          <a:xfrm>
            <a:off x="-11113" y="2071678"/>
            <a:ext cx="9155113" cy="2638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이지선\바탕 화면\그림8.png"/>
          <p:cNvPicPr>
            <a:picLocks noChangeAspect="1" noChangeArrowheads="1"/>
          </p:cNvPicPr>
          <p:nvPr/>
        </p:nvPicPr>
        <p:blipFill>
          <a:blip r:embed="rId3" cstate="print"/>
          <a:srcRect t="41108"/>
          <a:stretch>
            <a:fillRect/>
          </a:stretch>
        </p:blipFill>
        <p:spPr bwMode="auto">
          <a:xfrm>
            <a:off x="0" y="428604"/>
            <a:ext cx="9155113" cy="3779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이지선\바탕 화면\그림9.png"/>
          <p:cNvPicPr>
            <a:picLocks noChangeAspect="1" noChangeArrowheads="1"/>
          </p:cNvPicPr>
          <p:nvPr/>
        </p:nvPicPr>
        <p:blipFill>
          <a:blip r:embed="rId3" cstate="print"/>
          <a:srcRect b="58920"/>
          <a:stretch>
            <a:fillRect/>
          </a:stretch>
        </p:blipFill>
        <p:spPr bwMode="auto">
          <a:xfrm>
            <a:off x="0" y="2285992"/>
            <a:ext cx="9155113" cy="2632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이지선\바탕 화면\그림9.png"/>
          <p:cNvPicPr>
            <a:picLocks noChangeAspect="1" noChangeArrowheads="1"/>
          </p:cNvPicPr>
          <p:nvPr/>
        </p:nvPicPr>
        <p:blipFill>
          <a:blip r:embed="rId3" cstate="print"/>
          <a:srcRect t="39965"/>
          <a:stretch>
            <a:fillRect/>
          </a:stretch>
        </p:blipFill>
        <p:spPr bwMode="auto">
          <a:xfrm>
            <a:off x="-11113" y="2143116"/>
            <a:ext cx="9155113" cy="3846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이지선\바탕 화면\그림10.png"/>
          <p:cNvPicPr>
            <a:picLocks noChangeAspect="1" noChangeArrowheads="1"/>
          </p:cNvPicPr>
          <p:nvPr/>
        </p:nvPicPr>
        <p:blipFill>
          <a:blip r:embed="rId3" cstate="print"/>
          <a:srcRect b="60090"/>
          <a:stretch>
            <a:fillRect/>
          </a:stretch>
        </p:blipFill>
        <p:spPr bwMode="auto">
          <a:xfrm>
            <a:off x="-11113" y="214290"/>
            <a:ext cx="9155113" cy="2539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이지선\바탕 화면\그림1.png"/>
          <p:cNvPicPr>
            <a:picLocks noChangeAspect="1" noChangeArrowheads="1"/>
          </p:cNvPicPr>
          <p:nvPr/>
        </p:nvPicPr>
        <p:blipFill>
          <a:blip r:embed="rId3" cstate="print"/>
          <a:srcRect t="40070" b="939"/>
          <a:stretch>
            <a:fillRect/>
          </a:stretch>
        </p:blipFill>
        <p:spPr bwMode="auto">
          <a:xfrm>
            <a:off x="-11113" y="1214422"/>
            <a:ext cx="9155113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이지선\바탕 화면\그림10.png"/>
          <p:cNvPicPr>
            <a:picLocks noChangeAspect="1" noChangeArrowheads="1"/>
          </p:cNvPicPr>
          <p:nvPr/>
        </p:nvPicPr>
        <p:blipFill>
          <a:blip r:embed="rId3" cstate="print"/>
          <a:srcRect t="39910"/>
          <a:stretch>
            <a:fillRect/>
          </a:stretch>
        </p:blipFill>
        <p:spPr bwMode="auto">
          <a:xfrm>
            <a:off x="-11113" y="928670"/>
            <a:ext cx="9155113" cy="3824292"/>
          </a:xfrm>
          <a:prstGeom prst="rect">
            <a:avLst/>
          </a:prstGeom>
          <a:noFill/>
        </p:spPr>
      </p:pic>
      <p:pic>
        <p:nvPicPr>
          <p:cNvPr id="4" name="Picture 2" descr="C:\Documents and Settings\이지선\바탕 화면\그림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113" y="4071942"/>
            <a:ext cx="9155113" cy="63642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57950" y="5643578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휴먼옛체" pitchFamily="18" charset="-127"/>
                <a:ea typeface="휴먼옛체" pitchFamily="18" charset="-127"/>
              </a:rPr>
              <a:t>온유한 교회</a:t>
            </a:r>
            <a:endParaRPr lang="en-US" altLang="ko-KR" sz="2000" dirty="0" smtClean="0">
              <a:latin typeface="휴먼옛체" pitchFamily="18" charset="-127"/>
              <a:ea typeface="휴먼옛체" pitchFamily="18" charset="-127"/>
            </a:endParaRPr>
          </a:p>
          <a:p>
            <a:pPr algn="ctr"/>
            <a:r>
              <a:rPr lang="ko-KR" altLang="en-US" sz="2000" dirty="0" smtClean="0">
                <a:latin typeface="휴먼옛체" pitchFamily="18" charset="-127"/>
                <a:ea typeface="휴먼옛체" pitchFamily="18" charset="-127"/>
              </a:rPr>
              <a:t>유</a:t>
            </a:r>
            <a:r>
              <a:rPr lang="en-US" altLang="ko-KR" sz="2000" dirty="0" smtClean="0">
                <a:latin typeface="휴먼옛체" pitchFamily="18" charset="-127"/>
                <a:ea typeface="휴먼옛체" pitchFamily="18" charset="-127"/>
              </a:rPr>
              <a:t>, </a:t>
            </a:r>
            <a:r>
              <a:rPr lang="ko-KR" altLang="en-US" sz="2000" dirty="0" err="1" smtClean="0">
                <a:latin typeface="휴먼옛체" pitchFamily="18" charset="-127"/>
                <a:ea typeface="휴먼옛체" pitchFamily="18" charset="-127"/>
              </a:rPr>
              <a:t>초등부</a:t>
            </a:r>
            <a:endParaRPr lang="ko-KR" altLang="en-US" sz="2000" dirty="0">
              <a:latin typeface="휴먼옛체" pitchFamily="18" charset="-127"/>
              <a:ea typeface="휴먼옛체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이지선\바탕 화면\그림2.png"/>
          <p:cNvPicPr>
            <a:picLocks noChangeAspect="1" noChangeArrowheads="1"/>
          </p:cNvPicPr>
          <p:nvPr/>
        </p:nvPicPr>
        <p:blipFill>
          <a:blip r:embed="rId3" cstate="print"/>
          <a:srcRect b="58967"/>
          <a:stretch>
            <a:fillRect/>
          </a:stretch>
        </p:blipFill>
        <p:spPr bwMode="auto">
          <a:xfrm>
            <a:off x="-11113" y="785794"/>
            <a:ext cx="9155113" cy="2611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이지선\바탕 화면\그림2.png"/>
          <p:cNvPicPr>
            <a:picLocks noChangeAspect="1" noChangeArrowheads="1"/>
          </p:cNvPicPr>
          <p:nvPr/>
        </p:nvPicPr>
        <p:blipFill>
          <a:blip r:embed="rId3" cstate="print"/>
          <a:srcRect t="39910"/>
          <a:stretch>
            <a:fillRect/>
          </a:stretch>
        </p:blipFill>
        <p:spPr bwMode="auto">
          <a:xfrm>
            <a:off x="-11113" y="1285860"/>
            <a:ext cx="9155113" cy="3824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이지선\바탕 화면\그림3.png"/>
          <p:cNvPicPr>
            <a:picLocks noChangeAspect="1" noChangeArrowheads="1"/>
          </p:cNvPicPr>
          <p:nvPr/>
        </p:nvPicPr>
        <p:blipFill>
          <a:blip r:embed="rId3" cstate="print"/>
          <a:srcRect b="60090"/>
          <a:stretch>
            <a:fillRect/>
          </a:stretch>
        </p:blipFill>
        <p:spPr bwMode="auto">
          <a:xfrm>
            <a:off x="-11113" y="928670"/>
            <a:ext cx="9155113" cy="2539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이지선\바탕 화면\그림3.png"/>
          <p:cNvPicPr>
            <a:picLocks noChangeAspect="1" noChangeArrowheads="1"/>
          </p:cNvPicPr>
          <p:nvPr/>
        </p:nvPicPr>
        <p:blipFill>
          <a:blip r:embed="rId3" cstate="print"/>
          <a:srcRect t="39910"/>
          <a:stretch>
            <a:fillRect/>
          </a:stretch>
        </p:blipFill>
        <p:spPr bwMode="auto">
          <a:xfrm>
            <a:off x="0" y="1214422"/>
            <a:ext cx="9155113" cy="3824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이지선\바탕 화면\그림4.png"/>
          <p:cNvPicPr>
            <a:picLocks noChangeAspect="1" noChangeArrowheads="1"/>
          </p:cNvPicPr>
          <p:nvPr/>
        </p:nvPicPr>
        <p:blipFill>
          <a:blip r:embed="rId3" cstate="print"/>
          <a:srcRect b="60090"/>
          <a:stretch>
            <a:fillRect/>
          </a:stretch>
        </p:blipFill>
        <p:spPr bwMode="auto">
          <a:xfrm>
            <a:off x="0" y="1643050"/>
            <a:ext cx="9155113" cy="2539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이지선\바탕 화면\그림4.png"/>
          <p:cNvPicPr>
            <a:picLocks noChangeAspect="1" noChangeArrowheads="1"/>
          </p:cNvPicPr>
          <p:nvPr/>
        </p:nvPicPr>
        <p:blipFill>
          <a:blip r:embed="rId3" cstate="print"/>
          <a:srcRect t="39910"/>
          <a:stretch>
            <a:fillRect/>
          </a:stretch>
        </p:blipFill>
        <p:spPr bwMode="auto">
          <a:xfrm>
            <a:off x="-11113" y="1500174"/>
            <a:ext cx="9155113" cy="3824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이지선\바탕 화면\그림5.png"/>
          <p:cNvPicPr>
            <a:picLocks noChangeAspect="1" noChangeArrowheads="1"/>
          </p:cNvPicPr>
          <p:nvPr/>
        </p:nvPicPr>
        <p:blipFill>
          <a:blip r:embed="rId3" cstate="print"/>
          <a:srcRect b="58967"/>
          <a:stretch>
            <a:fillRect/>
          </a:stretch>
        </p:blipFill>
        <p:spPr bwMode="auto">
          <a:xfrm>
            <a:off x="0" y="1785926"/>
            <a:ext cx="9155113" cy="2611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9</Words>
  <Application>Microsoft Office PowerPoint</Application>
  <PresentationFormat>화면 슬라이드 쇼(4:3)</PresentationFormat>
  <Paragraphs>3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이지선</dc:creator>
  <cp:lastModifiedBy>이지선</cp:lastModifiedBy>
  <cp:revision>9</cp:revision>
  <dcterms:created xsi:type="dcterms:W3CDTF">2010-05-17T09:04:30Z</dcterms:created>
  <dcterms:modified xsi:type="dcterms:W3CDTF">2010-05-19T06:14:44Z</dcterms:modified>
</cp:coreProperties>
</file>