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8" r:id="rId4"/>
    <p:sldId id="277" r:id="rId5"/>
    <p:sldId id="276" r:id="rId6"/>
    <p:sldId id="275" r:id="rId7"/>
    <p:sldId id="274" r:id="rId8"/>
    <p:sldId id="273" r:id="rId9"/>
    <p:sldId id="272" r:id="rId10"/>
    <p:sldId id="271" r:id="rId11"/>
    <p:sldId id="270" r:id="rId12"/>
    <p:sldId id="269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4" autoAdjust="0"/>
  </p:normalViewPr>
  <p:slideViewPr>
    <p:cSldViewPr>
      <p:cViewPr varScale="1">
        <p:scale>
          <a:sx n="74" d="100"/>
          <a:sy n="74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88D42-1D9D-4735-9EF0-FE21DB8B4E27}" type="datetimeFigureOut">
              <a:rPr lang="ko-KR" altLang="en-US" smtClean="0"/>
              <a:t>2009-10-25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0C67A-98F3-42E7-8759-D13ED2EF51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5" name="그림 4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8" name="그림 7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4" name="그림 3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4" name="그림 3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stor Lee\Desktop\Paul\바탕모음\jd0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143512"/>
            <a:ext cx="9144001" cy="1714488"/>
          </a:xfrm>
          <a:prstGeom prst="rect">
            <a:avLst/>
          </a:prstGeom>
          <a:noFill/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0</Words>
  <Application>Microsoft Office PowerPoint</Application>
  <PresentationFormat>화면 슬라이드 쇼(4:3)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kmcq</dc:creator>
  <cp:lastModifiedBy> kmcq</cp:lastModifiedBy>
  <cp:revision>6</cp:revision>
  <dcterms:created xsi:type="dcterms:W3CDTF">2009-10-26T03:00:54Z</dcterms:created>
  <dcterms:modified xsi:type="dcterms:W3CDTF">2009-10-27T00:35:56Z</dcterms:modified>
</cp:coreProperties>
</file>