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3E8E-1C9F-410D-80B4-9FAD8A567845}" type="datetimeFigureOut">
              <a:rPr lang="ko-KR" altLang="en-US" smtClean="0"/>
              <a:t>2009-06-24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F0768-DC33-470F-ACFE-E0880C487C6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3E8E-1C9F-410D-80B4-9FAD8A567845}" type="datetimeFigureOut">
              <a:rPr lang="ko-KR" altLang="en-US" smtClean="0"/>
              <a:t>2009-06-24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F0768-DC33-470F-ACFE-E0880C487C6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3E8E-1C9F-410D-80B4-9FAD8A567845}" type="datetimeFigureOut">
              <a:rPr lang="ko-KR" altLang="en-US" smtClean="0"/>
              <a:t>2009-06-24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F0768-DC33-470F-ACFE-E0880C487C6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3E8E-1C9F-410D-80B4-9FAD8A567845}" type="datetimeFigureOut">
              <a:rPr lang="ko-KR" altLang="en-US" smtClean="0"/>
              <a:t>2009-06-24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F0768-DC33-470F-ACFE-E0880C487C6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3E8E-1C9F-410D-80B4-9FAD8A567845}" type="datetimeFigureOut">
              <a:rPr lang="ko-KR" altLang="en-US" smtClean="0"/>
              <a:t>2009-06-24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F0768-DC33-470F-ACFE-E0880C487C6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3E8E-1C9F-410D-80B4-9FAD8A567845}" type="datetimeFigureOut">
              <a:rPr lang="ko-KR" altLang="en-US" smtClean="0"/>
              <a:t>2009-06-24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F0768-DC33-470F-ACFE-E0880C487C6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3E8E-1C9F-410D-80B4-9FAD8A567845}" type="datetimeFigureOut">
              <a:rPr lang="ko-KR" altLang="en-US" smtClean="0"/>
              <a:t>2009-06-24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F0768-DC33-470F-ACFE-E0880C487C6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3E8E-1C9F-410D-80B4-9FAD8A567845}" type="datetimeFigureOut">
              <a:rPr lang="ko-KR" altLang="en-US" smtClean="0"/>
              <a:t>2009-06-24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F0768-DC33-470F-ACFE-E0880C487C6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3E8E-1C9F-410D-80B4-9FAD8A567845}" type="datetimeFigureOut">
              <a:rPr lang="ko-KR" altLang="en-US" smtClean="0"/>
              <a:t>2009-06-24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F0768-DC33-470F-ACFE-E0880C487C6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3E8E-1C9F-410D-80B4-9FAD8A567845}" type="datetimeFigureOut">
              <a:rPr lang="ko-KR" altLang="en-US" smtClean="0"/>
              <a:t>2009-06-24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F0768-DC33-470F-ACFE-E0880C487C6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3E8E-1C9F-410D-80B4-9FAD8A567845}" type="datetimeFigureOut">
              <a:rPr lang="ko-KR" altLang="en-US" smtClean="0"/>
              <a:t>2009-06-24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F0768-DC33-470F-ACFE-E0880C487C6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33E8E-1C9F-410D-80B4-9FAD8A567845}" type="datetimeFigureOut">
              <a:rPr lang="ko-KR" altLang="en-US" smtClean="0"/>
              <a:t>2009-06-24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F0768-DC33-470F-ACFE-E0880C487C6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화면 슬라이드 쇼(4:3)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2009-06-24T08:16:51Z</dcterms:created>
  <dcterms:modified xsi:type="dcterms:W3CDTF">2009-06-24T08:17:42Z</dcterms:modified>
</cp:coreProperties>
</file>