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900-06E0-4379-8E34-7301D6BB1488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5330-C60E-4C5D-8C11-AE5A932ECBE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900-06E0-4379-8E34-7301D6BB1488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5330-C60E-4C5D-8C11-AE5A932ECBE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900-06E0-4379-8E34-7301D6BB1488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5330-C60E-4C5D-8C11-AE5A932ECBE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900-06E0-4379-8E34-7301D6BB1488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5330-C60E-4C5D-8C11-AE5A932ECBE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900-06E0-4379-8E34-7301D6BB1488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5330-C60E-4C5D-8C11-AE5A932ECBE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900-06E0-4379-8E34-7301D6BB1488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5330-C60E-4C5D-8C11-AE5A932ECBE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900-06E0-4379-8E34-7301D6BB1488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5330-C60E-4C5D-8C11-AE5A932ECBE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900-06E0-4379-8E34-7301D6BB1488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5330-C60E-4C5D-8C11-AE5A932ECBE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900-06E0-4379-8E34-7301D6BB1488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5330-C60E-4C5D-8C11-AE5A932ECBE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900-06E0-4379-8E34-7301D6BB1488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5330-C60E-4C5D-8C11-AE5A932ECBE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900-06E0-4379-8E34-7301D6BB1488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5330-C60E-4C5D-8C11-AE5A932ECBE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3E900-06E0-4379-8E34-7301D6BB1488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45330-C60E-4C5D-8C11-AE5A932ECBE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2009-07-20T07:48:20Z</dcterms:created>
  <dcterms:modified xsi:type="dcterms:W3CDTF">2009-07-20T07:48:56Z</dcterms:modified>
</cp:coreProperties>
</file>