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8" r:id="rId9"/>
    <p:sldId id="269" r:id="rId10"/>
    <p:sldId id="270" r:id="rId11"/>
    <p:sldId id="271" r:id="rId12"/>
    <p:sldId id="262" r:id="rId13"/>
    <p:sldId id="263" r:id="rId14"/>
    <p:sldId id="264" r:id="rId15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8"/>
          <p:cNvSpPr>
            <a:spLocks noChangeArrowheads="1"/>
          </p:cNvSpPr>
          <p:nvPr userDrawn="1"/>
        </p:nvSpPr>
        <p:spPr bwMode="auto">
          <a:xfrm>
            <a:off x="7500958" y="6143644"/>
            <a:ext cx="1368425" cy="504825"/>
          </a:xfrm>
          <a:prstGeom prst="ellipse">
            <a:avLst/>
          </a:prstGeom>
          <a:gradFill rotWithShape="1">
            <a:gsLst>
              <a:gs pos="0">
                <a:srgbClr val="003300">
                  <a:alpha val="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fld id="{42D652EA-5DC6-41E0-8A7E-AC3F85F6946F}" type="slidenum">
              <a:rPr lang="ko-KR" altLang="en-US" sz="22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비둘기" pitchFamily="18" charset="-127"/>
                <a:ea typeface="비둘기" pitchFamily="18" charset="-127"/>
              </a:rPr>
              <a:pPr algn="ctr"/>
              <a:t>‹#›</a:t>
            </a:fld>
            <a:r>
              <a:rPr lang="en-US" altLang="ko-KR" sz="2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비둘기" pitchFamily="18" charset="-127"/>
                <a:ea typeface="비둘기" pitchFamily="18" charset="-127"/>
              </a:rPr>
              <a:t>/</a:t>
            </a:r>
            <a:r>
              <a:rPr lang="en-US" altLang="ko-KR" sz="2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비둘기" pitchFamily="18" charset="-127"/>
                <a:ea typeface="비둘기" pitchFamily="18" charset="-127"/>
              </a:rPr>
              <a:t>14</a:t>
            </a:r>
            <a:endParaRPr lang="en-US" altLang="ko-KR" sz="2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비둘기" pitchFamily="18" charset="-127"/>
              <a:ea typeface="비둘기" pitchFamily="18" charset="-127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42910" y="142852"/>
            <a:ext cx="210346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너를 사랑해</a:t>
            </a:r>
            <a:endParaRPr lang="en-US" altLang="ko-KR" sz="2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문화방송" pitchFamily="18" charset="-127"/>
            </a:endParaRPr>
          </a:p>
        </p:txBody>
      </p:sp>
      <p:pic>
        <p:nvPicPr>
          <p:cNvPr id="18" name="그림 17" descr="그림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" y="655549"/>
            <a:ext cx="9143245" cy="277345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" y="1463335"/>
            <a:ext cx="9143245" cy="132272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" y="500042"/>
            <a:ext cx="9143245" cy="30111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그림7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4364"/>
            <a:ext cx="9144000" cy="277607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5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042"/>
            <a:ext cx="9144000" cy="308046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5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5722"/>
            <a:ext cx="9144000" cy="30804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그림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" y="857232"/>
            <a:ext cx="9143245" cy="279783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8" y="571480"/>
            <a:ext cx="8875043" cy="298069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" y="1714488"/>
            <a:ext cx="9143245" cy="132272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" y="571480"/>
            <a:ext cx="9143245" cy="30111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그림7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3924"/>
            <a:ext cx="9144000" cy="280651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 descr="그림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" y="785794"/>
            <a:ext cx="9143245" cy="277345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그림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" y="845481"/>
            <a:ext cx="9143245" cy="279783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8" y="662616"/>
            <a:ext cx="8875043" cy="298069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도시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</Words>
  <Application>Microsoft Office PowerPoint</Application>
  <PresentationFormat>화면 슬라이드 쇼(4:3)</PresentationFormat>
  <Paragraphs>1</Paragraphs>
  <Slides>14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2_Office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이남국</dc:creator>
  <cp:lastModifiedBy>도철이</cp:lastModifiedBy>
  <cp:revision>16</cp:revision>
  <dcterms:created xsi:type="dcterms:W3CDTF">2009-06-07T00:41:15Z</dcterms:created>
  <dcterms:modified xsi:type="dcterms:W3CDTF">2010-12-12T00:28:10Z</dcterms:modified>
</cp:coreProperties>
</file>