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BFF7D-665F-45D2-ADF9-7947F0172643}" type="datetimeFigureOut">
              <a:rPr lang="ko-KR" altLang="en-US" smtClean="0"/>
              <a:t>2009-08-15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6B09-E5DB-44F7-9FE4-CE21A918E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2009-08-15T02:03:01Z</dcterms:created>
  <dcterms:modified xsi:type="dcterms:W3CDTF">2009-08-15T02:10:28Z</dcterms:modified>
</cp:coreProperties>
</file>