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C1A1-9053-4EE3-A34D-01D3279944C2}" type="datetimeFigureOut">
              <a:rPr lang="ko-KR" altLang="en-US" smtClean="0"/>
              <a:t>2009-11-17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8A3-8292-4874-8CF4-1B1A936462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C1A1-9053-4EE3-A34D-01D3279944C2}" type="datetimeFigureOut">
              <a:rPr lang="ko-KR" altLang="en-US" smtClean="0"/>
              <a:t>2009-11-17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8A3-8292-4874-8CF4-1B1A936462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C1A1-9053-4EE3-A34D-01D3279944C2}" type="datetimeFigureOut">
              <a:rPr lang="ko-KR" altLang="en-US" smtClean="0"/>
              <a:t>2009-11-17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8A3-8292-4874-8CF4-1B1A936462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C1A1-9053-4EE3-A34D-01D3279944C2}" type="datetimeFigureOut">
              <a:rPr lang="ko-KR" altLang="en-US" smtClean="0"/>
              <a:t>2009-11-17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8A3-8292-4874-8CF4-1B1A936462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C1A1-9053-4EE3-A34D-01D3279944C2}" type="datetimeFigureOut">
              <a:rPr lang="ko-KR" altLang="en-US" smtClean="0"/>
              <a:t>2009-11-17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8A3-8292-4874-8CF4-1B1A936462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C1A1-9053-4EE3-A34D-01D3279944C2}" type="datetimeFigureOut">
              <a:rPr lang="ko-KR" altLang="en-US" smtClean="0"/>
              <a:t>2009-11-17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8A3-8292-4874-8CF4-1B1A936462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C1A1-9053-4EE3-A34D-01D3279944C2}" type="datetimeFigureOut">
              <a:rPr lang="ko-KR" altLang="en-US" smtClean="0"/>
              <a:t>2009-11-17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8A3-8292-4874-8CF4-1B1A936462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C1A1-9053-4EE3-A34D-01D3279944C2}" type="datetimeFigureOut">
              <a:rPr lang="ko-KR" altLang="en-US" smtClean="0"/>
              <a:t>2009-11-17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8A3-8292-4874-8CF4-1B1A936462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C1A1-9053-4EE3-A34D-01D3279944C2}" type="datetimeFigureOut">
              <a:rPr lang="ko-KR" altLang="en-US" smtClean="0"/>
              <a:t>2009-11-17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8A3-8292-4874-8CF4-1B1A936462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C1A1-9053-4EE3-A34D-01D3279944C2}" type="datetimeFigureOut">
              <a:rPr lang="ko-KR" altLang="en-US" smtClean="0"/>
              <a:t>2009-11-17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8A3-8292-4874-8CF4-1B1A936462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BC1A1-9053-4EE3-A34D-01D3279944C2}" type="datetimeFigureOut">
              <a:rPr lang="ko-KR" altLang="en-US" smtClean="0"/>
              <a:t>2009-11-17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B8A3-8292-4874-8CF4-1B1A936462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BC1A1-9053-4EE3-A34D-01D3279944C2}" type="datetimeFigureOut">
              <a:rPr lang="ko-KR" altLang="en-US" smtClean="0"/>
              <a:t>2009-11-17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1B8A3-8292-4874-8CF4-1B1A9364620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2009-11-17T13:10:58Z</dcterms:created>
  <dcterms:modified xsi:type="dcterms:W3CDTF">2009-11-17T13:12:36Z</dcterms:modified>
</cp:coreProperties>
</file>