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64" r:id="rId3"/>
    <p:sldId id="265" r:id="rId4"/>
    <p:sldId id="266" r:id="rId5"/>
    <p:sldId id="280" r:id="rId6"/>
    <p:sldId id="276" r:id="rId7"/>
    <p:sldId id="271" r:id="rId8"/>
    <p:sldId id="272" r:id="rId9"/>
    <p:sldId id="281" r:id="rId10"/>
    <p:sldId id="278" r:id="rId11"/>
    <p:sldId id="273" r:id="rId12"/>
    <p:sldId id="27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1B5B-FCA8-4405-AF91-AE542F12C106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C1AE8-84DE-451B-AA1B-24B289DC3E8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1492-EEA8-489A-BA3B-0B3A05C42BD0}" type="datetimeFigureOut">
              <a:rPr lang="ko-KR" altLang="en-US" smtClean="0"/>
              <a:t>2011-07-23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F8DA-7A06-466F-AA8E-6C4E7A0DD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 descr="그림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257"/>
            <a:ext cx="9144000" cy="557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0505" cy="6858000"/>
          </a:xfrm>
          <a:prstGeom prst="rect">
            <a:avLst/>
          </a:prstGeom>
        </p:spPr>
      </p:pic>
      <p:pic>
        <p:nvPicPr>
          <p:cNvPr id="2" name="그림 1" descr="그림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33470"/>
            <a:ext cx="8551982" cy="479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0505" cy="6858000"/>
          </a:xfrm>
          <a:prstGeom prst="rect">
            <a:avLst/>
          </a:prstGeom>
        </p:spPr>
      </p:pic>
      <p:pic>
        <p:nvPicPr>
          <p:cNvPr id="2" name="그림 1" descr="그림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31" y="853652"/>
            <a:ext cx="8612937" cy="515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0505" cy="6858000"/>
          </a:xfrm>
          <a:prstGeom prst="rect">
            <a:avLst/>
          </a:prstGeom>
        </p:spPr>
      </p:pic>
      <p:pic>
        <p:nvPicPr>
          <p:cNvPr id="2" name="그림 1" descr="그림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9" y="926798"/>
            <a:ext cx="8795801" cy="500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 descr="그림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33470"/>
            <a:ext cx="8551982" cy="479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 descr="그림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31" y="853652"/>
            <a:ext cx="8612937" cy="515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 descr="그림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9" y="926798"/>
            <a:ext cx="8795801" cy="500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 descr="그림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557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 descr="그림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33470"/>
            <a:ext cx="8551982" cy="479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 descr="그림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31" y="853652"/>
            <a:ext cx="8612937" cy="515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 descr="그림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9" y="926798"/>
            <a:ext cx="8795801" cy="500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0505" cy="6858000"/>
          </a:xfrm>
          <a:prstGeom prst="rect">
            <a:avLst/>
          </a:prstGeom>
        </p:spPr>
      </p:pic>
      <p:pic>
        <p:nvPicPr>
          <p:cNvPr id="2" name="그림 1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257"/>
            <a:ext cx="9144000" cy="557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8</cp:revision>
  <dcterms:created xsi:type="dcterms:W3CDTF">2011-07-23T06:25:42Z</dcterms:created>
  <dcterms:modified xsi:type="dcterms:W3CDTF">2011-07-23T07:17:13Z</dcterms:modified>
</cp:coreProperties>
</file>