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88324-55A2-4DE6-AEB1-2BACE77B8B18}" type="datetimeFigureOut">
              <a:rPr lang="ko-KR" altLang="en-US" smtClean="0"/>
              <a:t>2009-08-25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2E894-63C3-4931-8F26-1E0B2F4D215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88324-55A2-4DE6-AEB1-2BACE77B8B18}" type="datetimeFigureOut">
              <a:rPr lang="ko-KR" altLang="en-US" smtClean="0"/>
              <a:t>2009-08-25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2E894-63C3-4931-8F26-1E0B2F4D215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88324-55A2-4DE6-AEB1-2BACE77B8B18}" type="datetimeFigureOut">
              <a:rPr lang="ko-KR" altLang="en-US" smtClean="0"/>
              <a:t>2009-08-25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2E894-63C3-4931-8F26-1E0B2F4D215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88324-55A2-4DE6-AEB1-2BACE77B8B18}" type="datetimeFigureOut">
              <a:rPr lang="ko-KR" altLang="en-US" smtClean="0"/>
              <a:t>2009-08-25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2E894-63C3-4931-8F26-1E0B2F4D215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88324-55A2-4DE6-AEB1-2BACE77B8B18}" type="datetimeFigureOut">
              <a:rPr lang="ko-KR" altLang="en-US" smtClean="0"/>
              <a:t>2009-08-25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2E894-63C3-4931-8F26-1E0B2F4D215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88324-55A2-4DE6-AEB1-2BACE77B8B18}" type="datetimeFigureOut">
              <a:rPr lang="ko-KR" altLang="en-US" smtClean="0"/>
              <a:t>2009-08-25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2E894-63C3-4931-8F26-1E0B2F4D215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88324-55A2-4DE6-AEB1-2BACE77B8B18}" type="datetimeFigureOut">
              <a:rPr lang="ko-KR" altLang="en-US" smtClean="0"/>
              <a:t>2009-08-25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2E894-63C3-4931-8F26-1E0B2F4D215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88324-55A2-4DE6-AEB1-2BACE77B8B18}" type="datetimeFigureOut">
              <a:rPr lang="ko-KR" altLang="en-US" smtClean="0"/>
              <a:t>2009-08-25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2E894-63C3-4931-8F26-1E0B2F4D215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88324-55A2-4DE6-AEB1-2BACE77B8B18}" type="datetimeFigureOut">
              <a:rPr lang="ko-KR" altLang="en-US" smtClean="0"/>
              <a:t>2009-08-25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2E894-63C3-4931-8F26-1E0B2F4D215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88324-55A2-4DE6-AEB1-2BACE77B8B18}" type="datetimeFigureOut">
              <a:rPr lang="ko-KR" altLang="en-US" smtClean="0"/>
              <a:t>2009-08-25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2E894-63C3-4931-8F26-1E0B2F4D215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88324-55A2-4DE6-AEB1-2BACE77B8B18}" type="datetimeFigureOut">
              <a:rPr lang="ko-KR" altLang="en-US" smtClean="0"/>
              <a:t>2009-08-25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2E894-63C3-4931-8F26-1E0B2F4D215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88324-55A2-4DE6-AEB1-2BACE77B8B18}" type="datetimeFigureOut">
              <a:rPr lang="ko-KR" altLang="en-US" smtClean="0"/>
              <a:t>2009-08-25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2E894-63C3-4931-8F26-1E0B2F4D215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화면 슬라이드 쇼(4:3)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슬라이드 1</vt:lpstr>
      <vt:lpstr>슬라이드 2</vt:lpstr>
      <vt:lpstr>슬라이드 3</vt:lpstr>
      <vt:lpstr>슬라이드 4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2009-08-25T03:24:18Z</dcterms:created>
  <dcterms:modified xsi:type="dcterms:W3CDTF">2009-08-25T03:25:08Z</dcterms:modified>
</cp:coreProperties>
</file>