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A11A-4886-4721-9FB9-10FF46FE5F26}" type="datetimeFigureOut">
              <a:rPr lang="ko-KR" altLang="en-US" smtClean="0"/>
              <a:t>2008-11-02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8A91-EF21-48FE-8C1F-0FCAA303BE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4414" y="1915531"/>
            <a:ext cx="792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난  감사 해요   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평탄한길아닐지라도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3429001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난  찬양  해요    외롭고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힘겨울때에도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2860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휴먼둥근헤드라인" pitchFamily="18" charset="-127"/>
                <a:ea typeface="휴먼둥근헤드라인" pitchFamily="18" charset="-127"/>
              </a:rPr>
              <a:t>내친구</a:t>
            </a:r>
            <a:r>
              <a:rPr lang="ko-KR" altLang="en-US" sz="2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휴먼둥근헤드라인" pitchFamily="18" charset="-127"/>
                <a:ea typeface="휴먼둥근헤드라인" pitchFamily="18" charset="-127"/>
              </a:rPr>
              <a:t> 주님</a:t>
            </a:r>
            <a:endParaRPr lang="ko-KR" altLang="en-US" sz="20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184409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     난  축복 해요   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주님의사랑을나눠요</a:t>
            </a:r>
            <a:r>
              <a:rPr lang="en-US" altLang="ko-KR" sz="3200" b="1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2" y="341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     난  소망 해요   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주님안에참자유를</a:t>
            </a:r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한걸음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-32" y="341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 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더딜지라도주님이내</a:t>
            </a:r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손잡아주시네      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따스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0002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    한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걸음가는</a:t>
            </a:r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길이            힘들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고외롭고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-32" y="341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n>
                  <a:solidFill>
                    <a:schemeClr val="tx1"/>
                  </a:solidFill>
                </a:ln>
              </a:rPr>
              <a:t>       사랑과  </a:t>
            </a:r>
            <a:r>
              <a:rPr lang="ko-KR" altLang="en-US" sz="3200" b="1" dirty="0" err="1" smtClean="0">
                <a:ln>
                  <a:solidFill>
                    <a:schemeClr val="tx1"/>
                  </a:solidFill>
                </a:ln>
              </a:rPr>
              <a:t>변하지않는주님의은혜로</a:t>
            </a:r>
            <a:endParaRPr lang="ko-KR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288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n>
                  <a:solidFill>
                    <a:schemeClr val="tx1"/>
                  </a:solidFill>
                </a:ln>
              </a:rPr>
              <a:t>        </a:t>
            </a:r>
            <a:r>
              <a:rPr lang="ko-KR" altLang="en-US" sz="2400" b="1" dirty="0" err="1" smtClean="0">
                <a:ln>
                  <a:solidFill>
                    <a:schemeClr val="tx1"/>
                  </a:solidFill>
                </a:ln>
              </a:rPr>
              <a:t>한주님</a:t>
            </a:r>
            <a:r>
              <a:rPr lang="ko-KR" altLang="en-US" sz="2400" b="1" dirty="0" smtClean="0">
                <a:ln>
                  <a:solidFill>
                    <a:schemeClr val="tx1"/>
                  </a:solidFill>
                </a:ln>
              </a:rPr>
              <a:t>  </a:t>
            </a:r>
            <a:r>
              <a:rPr lang="ko-KR" altLang="en-US" sz="2400" b="1" dirty="0" err="1" smtClean="0">
                <a:ln>
                  <a:solidFill>
                    <a:schemeClr val="tx1"/>
                  </a:solidFill>
                </a:ln>
              </a:rPr>
              <a:t>의손길로</a:t>
            </a:r>
            <a:r>
              <a:rPr lang="ko-KR" altLang="en-US" sz="2400" b="1" dirty="0" smtClean="0">
                <a:ln>
                  <a:solidFill>
                    <a:schemeClr val="tx1"/>
                  </a:solidFill>
                </a:ln>
              </a:rPr>
              <a:t> 어루만져주시네  </a:t>
            </a:r>
            <a:r>
              <a:rPr lang="ko-KR" altLang="en-US" sz="2400" b="1" dirty="0" err="1" smtClean="0">
                <a:ln>
                  <a:solidFill>
                    <a:schemeClr val="tx1"/>
                  </a:solidFill>
                </a:ln>
              </a:rPr>
              <a:t>세상이내게줄수없</a:t>
            </a:r>
            <a:r>
              <a:rPr lang="ko-KR" altLang="en-US" sz="2400" b="1" dirty="0" smtClean="0">
                <a:ln>
                  <a:solidFill>
                    <a:schemeClr val="tx1"/>
                  </a:solidFill>
                </a:ln>
              </a:rPr>
              <a:t>   는</a:t>
            </a:r>
            <a:endParaRPr lang="ko-KR" altLang="en-US" sz="2400" b="1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</Words>
  <Application>Microsoft Office PowerPoint</Application>
  <PresentationFormat>화면 슬라이드 쇼(4:3)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3</cp:revision>
  <dcterms:created xsi:type="dcterms:W3CDTF">2008-11-01T16:17:00Z</dcterms:created>
  <dcterms:modified xsi:type="dcterms:W3CDTF">2008-11-01T16:40:19Z</dcterms:modified>
</cp:coreProperties>
</file>