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1.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</a:t>
            </a:r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주의나라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계신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성전   과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428736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2643182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피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흘려사신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교회를늘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사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랑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회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는 천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과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같아   서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500174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눈   동자같이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아끼사늘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보 호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하시   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1" y="-24"/>
            <a:ext cx="9244128" cy="1942096"/>
            <a:chOff x="1" y="-24"/>
            <a:chExt cx="9244128" cy="1942096"/>
          </a:xfrm>
        </p:grpSpPr>
        <p:pic>
          <p:nvPicPr>
            <p:cNvPr id="7" name="그림 6" descr="그림1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-24"/>
              <a:ext cx="9244128" cy="1785950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>
            <a:xfrm>
              <a:off x="285720" y="1357297"/>
              <a:ext cx="864399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3.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이  교회위하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여 눈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  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물과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기도   로</a:t>
              </a:r>
              <a:endParaRPr lang="en-US" altLang="ko-K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-17779" y="1428736"/>
            <a:ext cx="9244128" cy="1942097"/>
            <a:chOff x="-17779" y="1643050"/>
            <a:chExt cx="9244128" cy="1942097"/>
          </a:xfrm>
        </p:grpSpPr>
        <p:pic>
          <p:nvPicPr>
            <p:cNvPr id="10" name="그림 9" descr="그림1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7779" y="1643050"/>
              <a:ext cx="9244128" cy="178595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357158" y="3000372"/>
              <a:ext cx="864399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내  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생명다하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 기까지 늘  봉 사 </a:t>
              </a:r>
              <a:r>
                <a:rPr lang="en-US" altLang="ko-KR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- </a:t>
              </a:r>
              <a:r>
                <a:rPr lang="ko-KR" alt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합니</a:t>
              </a:r>
              <a:r>
                <a:rPr lang="ko-KR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  다</a:t>
              </a:r>
              <a:endParaRPr lang="en-US" altLang="ko-K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4.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성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도의교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제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와 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회 의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위로   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그림 9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79" y="1357298"/>
            <a:ext cx="9244128" cy="178595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구 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주와맺은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언약을 늘   기뻐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합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니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다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244128" cy="178595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85720" y="1357297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5.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하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늘의영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광 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과 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푸 신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은 혜  가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57158" y="2643182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진 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리와함께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영원히시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온에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넘치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네   아멘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7298"/>
            <a:ext cx="9244128" cy="1785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58148" y="63458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/5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124</Words>
  <Application>Microsoft Office PowerPoint</Application>
  <PresentationFormat>화면 슬라이드 쇼(4:3)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4</cp:revision>
  <dcterms:created xsi:type="dcterms:W3CDTF">2009-09-17T05:02:54Z</dcterms:created>
  <dcterms:modified xsi:type="dcterms:W3CDTF">2009-09-17T05:24:28Z</dcterms:modified>
</cp:coreProperties>
</file>