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C42A5-4CDD-46AE-82EF-DC0C208416A1}" type="datetimeFigureOut">
              <a:rPr lang="ko-KR" altLang="en-US" smtClean="0"/>
              <a:t>2009-09-17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6F70E-CB2E-4CAF-83A5-AF44646D69E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1.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</a:t>
            </a:r>
            <a:r>
              <a:rPr lang="ko-KR" alt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주의나라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계신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성전   과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500174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3000372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피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흘려사신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교회를늘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사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랑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1/5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2.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회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는 천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과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같아   서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500174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눈   동자같이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아끼사늘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보 호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하시   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2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1" y="-24"/>
            <a:ext cx="9244128" cy="1942096"/>
            <a:chOff x="1" y="-24"/>
            <a:chExt cx="9244128" cy="1942096"/>
          </a:xfrm>
        </p:grpSpPr>
        <p:pic>
          <p:nvPicPr>
            <p:cNvPr id="7" name="그림 6" descr="그림1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" y="-24"/>
              <a:ext cx="9244128" cy="178595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285720" y="1357297"/>
              <a:ext cx="864399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3.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이  교회위하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여 눈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  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물과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기도   로</a:t>
              </a:r>
              <a:endParaRPr lang="en-US" altLang="ko-K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grpSp>
        <p:nvGrpSpPr>
          <p:cNvPr id="12" name="그룹 11"/>
          <p:cNvGrpSpPr/>
          <p:nvPr/>
        </p:nvGrpSpPr>
        <p:grpSpPr>
          <a:xfrm>
            <a:off x="-17779" y="1643050"/>
            <a:ext cx="9244128" cy="1942097"/>
            <a:chOff x="-17779" y="1643050"/>
            <a:chExt cx="9244128" cy="1942097"/>
          </a:xfrm>
        </p:grpSpPr>
        <p:pic>
          <p:nvPicPr>
            <p:cNvPr id="10" name="그림 9" descr="그림1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-17779" y="1643050"/>
              <a:ext cx="9244128" cy="1785950"/>
            </a:xfrm>
            <a:prstGeom prst="rect">
              <a:avLst/>
            </a:prstGeom>
          </p:spPr>
        </p:pic>
        <p:sp>
          <p:nvSpPr>
            <p:cNvPr id="11" name="직사각형 10"/>
            <p:cNvSpPr/>
            <p:nvPr/>
          </p:nvSpPr>
          <p:spPr>
            <a:xfrm>
              <a:off x="357158" y="3000372"/>
              <a:ext cx="8643998" cy="584775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내  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생명다하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 기까지 늘  봉 사 </a:t>
              </a:r>
              <a:r>
                <a:rPr lang="en-US" altLang="ko-KR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- </a:t>
              </a:r>
              <a:r>
                <a:rPr lang="ko-KR" altLang="en-US" sz="3200" b="1" dirty="0" err="1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합니</a:t>
              </a:r>
              <a:r>
                <a:rPr lang="ko-KR" altLang="en-US" sz="3200" b="1" dirty="0" smtClean="0">
                  <a:ln w="11430"/>
                  <a:gradFill>
                    <a:gsLst>
                      <a:gs pos="0">
                        <a:schemeClr val="accent2">
                          <a:tint val="70000"/>
                          <a:satMod val="245000"/>
                        </a:schemeClr>
                      </a:gs>
                      <a:gs pos="75000">
                        <a:schemeClr val="accent2">
                          <a:tint val="90000"/>
                          <a:shade val="60000"/>
                          <a:satMod val="240000"/>
                        </a:schemeClr>
                      </a:gs>
                      <a:gs pos="100000">
                        <a:schemeClr val="accent2">
                          <a:tint val="100000"/>
                          <a:shade val="50000"/>
                          <a:satMod val="240000"/>
                        </a:schemeClr>
                      </a:gs>
                    </a:gsLst>
                    <a:lin ang="5400000"/>
                  </a:gra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</a:rPr>
                <a:t>   다</a:t>
              </a:r>
              <a:endParaRPr lang="en-US" altLang="ko-KR" sz="32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endParaRPr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3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4.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성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도의교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제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와 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회 의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위로   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0" name="그림 9" descr="그림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7779" y="1500174"/>
            <a:ext cx="9244128" cy="1785950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357158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구 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주와맺은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언약을 늘   기뻐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–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합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니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다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4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-24"/>
            <a:ext cx="9244128" cy="1785950"/>
          </a:xfrm>
          <a:prstGeom prst="rect">
            <a:avLst/>
          </a:prstGeom>
        </p:spPr>
      </p:pic>
      <p:sp>
        <p:nvSpPr>
          <p:cNvPr id="8" name="직사각형 7"/>
          <p:cNvSpPr/>
          <p:nvPr/>
        </p:nvSpPr>
        <p:spPr>
          <a:xfrm>
            <a:off x="285720" y="1357297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5.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하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늘의영</a:t>
            </a:r>
            <a:r>
              <a:rPr lang="ko-KR" altLang="en-US" sz="1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광 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과 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 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푸 신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은 혜  가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357158" y="2857496"/>
            <a:ext cx="8643998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진 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리와함께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영원히시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온에</a:t>
            </a:r>
            <a:r>
              <a:rPr lang="en-US" altLang="ko-KR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 </a:t>
            </a:r>
            <a:r>
              <a:rPr lang="ko-KR" alt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넘치</a:t>
            </a:r>
            <a:r>
              <a:rPr lang="ko-KR" alt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네   아멘</a:t>
            </a:r>
            <a:endParaRPr lang="en-US" altLang="ko-KR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6" name="그림 5" descr="그림2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00174"/>
            <a:ext cx="9244128" cy="17859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58148" y="634581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>
                <a:latin typeface="HY울릉도M" pitchFamily="18" charset="-127"/>
                <a:ea typeface="HY울릉도M" pitchFamily="18" charset="-127"/>
              </a:rPr>
              <a:t>5</a:t>
            </a:r>
            <a:r>
              <a:rPr lang="en-US" altLang="ko-KR" dirty="0" smtClean="0">
                <a:latin typeface="HY울릉도M" pitchFamily="18" charset="-127"/>
                <a:ea typeface="HY울릉도M" pitchFamily="18" charset="-127"/>
              </a:rPr>
              <a:t>/5</a:t>
            </a:r>
            <a:endParaRPr lang="ko-KR" altLang="en-US" dirty="0">
              <a:latin typeface="HY울릉도M" pitchFamily="18" charset="-127"/>
              <a:ea typeface="HY울릉도M" pitchFamily="18" charset="-127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124</Words>
  <Application>Microsoft Office PowerPoint</Application>
  <PresentationFormat>화면 슬라이드 쇼(4:3)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테마</vt:lpstr>
      <vt:lpstr>슬라이드 1</vt:lpstr>
      <vt:lpstr>슬라이드 2</vt:lpstr>
      <vt:lpstr>슬라이드 3</vt:lpstr>
      <vt:lpstr>슬라이드 4</vt:lpstr>
      <vt:lpstr>슬라이드 5</vt:lpstr>
    </vt:vector>
  </TitlesOfParts>
  <Company>KOREA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韓國人</dc:creator>
  <cp:lastModifiedBy>韓國人</cp:lastModifiedBy>
  <cp:revision>3</cp:revision>
  <dcterms:created xsi:type="dcterms:W3CDTF">2009-09-17T05:02:54Z</dcterms:created>
  <dcterms:modified xsi:type="dcterms:W3CDTF">2009-09-17T05:21:22Z</dcterms:modified>
</cp:coreProperties>
</file>