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t>2009-09-17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t>2009-09-17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t>2009-09-17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t>2009-09-17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t>2009-09-17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t>2009-09-17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t>2009-09-17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t>2009-09-17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t>2009-09-17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t>2009-09-17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t>2009-09-17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C42A5-4CDD-46AE-82EF-DC0C208416A1}" type="datetimeFigureOut">
              <a:rPr lang="ko-KR" altLang="en-US" smtClean="0"/>
              <a:t>2009-09-17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6F70E-CB2E-4CAF-83A5-AF44646D69E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-24"/>
            <a:ext cx="9244128" cy="1785950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285720" y="1357297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1.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내 </a:t>
            </a:r>
            <a:r>
              <a:rPr lang="ko-KR" alt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주의나라 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 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와 주 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 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계신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성전   과</a:t>
            </a:r>
            <a:endParaRPr lang="en-US" altLang="ko-KR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" name="그림 9" descr="그림1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7779" y="1500174"/>
            <a:ext cx="9244128" cy="1785950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357158" y="3000372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피   </a:t>
            </a:r>
            <a:r>
              <a:rPr lang="ko-KR" alt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흘려사신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</a:t>
            </a:r>
            <a:r>
              <a:rPr lang="ko-KR" alt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교회를늘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사 </a:t>
            </a:r>
            <a:r>
              <a:rPr lang="ko-KR" alt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랑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</a:t>
            </a:r>
            <a:r>
              <a:rPr lang="ko-KR" alt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합니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다</a:t>
            </a:r>
            <a:endParaRPr lang="en-US" altLang="ko-KR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58148" y="634581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1/5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-24"/>
            <a:ext cx="9244128" cy="1785950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285720" y="1357297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2.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내   </a:t>
            </a:r>
            <a:r>
              <a:rPr lang="ko-KR" alt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주의교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회 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 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는 천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 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성 과 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같아   서</a:t>
            </a:r>
            <a:endParaRPr lang="en-US" altLang="ko-KR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" name="그림 9" descr="그림1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7779" y="1500174"/>
            <a:ext cx="9244128" cy="1785950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357158" y="2857496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눈   동자같이   </a:t>
            </a:r>
            <a:r>
              <a:rPr lang="ko-KR" alt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아끼사늘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보 호 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하시   네</a:t>
            </a:r>
            <a:endParaRPr lang="en-US" altLang="ko-KR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58148" y="634581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HY울릉도M" pitchFamily="18" charset="-127"/>
                <a:ea typeface="HY울릉도M" pitchFamily="18" charset="-127"/>
              </a:rPr>
              <a:t>2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/5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그룹 8"/>
          <p:cNvGrpSpPr/>
          <p:nvPr/>
        </p:nvGrpSpPr>
        <p:grpSpPr>
          <a:xfrm>
            <a:off x="1" y="-24"/>
            <a:ext cx="9244128" cy="1942096"/>
            <a:chOff x="1" y="-24"/>
            <a:chExt cx="9244128" cy="1942096"/>
          </a:xfrm>
        </p:grpSpPr>
        <p:pic>
          <p:nvPicPr>
            <p:cNvPr id="7" name="그림 6" descr="그림1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" y="-24"/>
              <a:ext cx="9244128" cy="1785950"/>
            </a:xfrm>
            <a:prstGeom prst="rect">
              <a:avLst/>
            </a:prstGeom>
          </p:spPr>
        </p:pic>
        <p:sp>
          <p:nvSpPr>
            <p:cNvPr id="8" name="직사각형 7"/>
            <p:cNvSpPr/>
            <p:nvPr/>
          </p:nvSpPr>
          <p:spPr>
            <a:xfrm>
              <a:off x="285720" y="1357297"/>
              <a:ext cx="8643998" cy="58477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en-US" altLang="ko-KR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 3.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이  교회위하 </a:t>
              </a:r>
              <a:r>
                <a:rPr lang="en-US" altLang="ko-KR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-    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여 눈</a:t>
              </a:r>
              <a:r>
                <a:rPr lang="en-US" altLang="ko-KR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-    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물과 </a:t>
              </a:r>
              <a:r>
                <a:rPr lang="en-US" altLang="ko-KR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- 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기도   로</a:t>
              </a:r>
              <a:endParaRPr lang="en-US" altLang="ko-K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grpSp>
        <p:nvGrpSpPr>
          <p:cNvPr id="12" name="그룹 11"/>
          <p:cNvGrpSpPr/>
          <p:nvPr/>
        </p:nvGrpSpPr>
        <p:grpSpPr>
          <a:xfrm>
            <a:off x="-17779" y="1643050"/>
            <a:ext cx="9244128" cy="1942097"/>
            <a:chOff x="-17779" y="1643050"/>
            <a:chExt cx="9244128" cy="1942097"/>
          </a:xfrm>
        </p:grpSpPr>
        <p:pic>
          <p:nvPicPr>
            <p:cNvPr id="10" name="그림 9" descr="그림1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17779" y="1643050"/>
              <a:ext cx="9244128" cy="1785950"/>
            </a:xfrm>
            <a:prstGeom prst="rect">
              <a:avLst/>
            </a:prstGeom>
          </p:spPr>
        </p:pic>
        <p:sp>
          <p:nvSpPr>
            <p:cNvPr id="11" name="직사각형 10"/>
            <p:cNvSpPr/>
            <p:nvPr/>
          </p:nvSpPr>
          <p:spPr>
            <a:xfrm>
              <a:off x="357158" y="3000372"/>
              <a:ext cx="8643998" cy="58477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 내   </a:t>
              </a:r>
              <a:r>
                <a:rPr lang="ko-KR" altLang="en-US" sz="3200" b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생명다하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  기까지 늘  봉 사 </a:t>
              </a:r>
              <a:r>
                <a:rPr lang="en-US" altLang="ko-KR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- </a:t>
              </a:r>
              <a:r>
                <a:rPr lang="ko-KR" altLang="en-US" sz="3200" b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합니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  다</a:t>
              </a:r>
              <a:endParaRPr lang="en-US" altLang="ko-K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7858148" y="634581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HY울릉도M" pitchFamily="18" charset="-127"/>
                <a:ea typeface="HY울릉도M" pitchFamily="18" charset="-127"/>
              </a:rPr>
              <a:t>3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/5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-24"/>
            <a:ext cx="9244128" cy="1785950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285720" y="1357297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4.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성  </a:t>
            </a:r>
            <a:r>
              <a:rPr lang="ko-KR" alt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도의교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제 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 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와 교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  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회 의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위로   와</a:t>
            </a:r>
            <a:endParaRPr lang="en-US" altLang="ko-KR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" name="그림 9" descr="그림1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7779" y="1500174"/>
            <a:ext cx="9244128" cy="1785950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357158" y="2857496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구   </a:t>
            </a:r>
            <a:r>
              <a:rPr lang="ko-KR" alt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주와맺은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언약을 늘   기뻐 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–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합</a:t>
            </a:r>
            <a:r>
              <a:rPr lang="ko-KR" altLang="en-US" sz="1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ko-KR" alt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니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다</a:t>
            </a:r>
            <a:endParaRPr lang="en-US" altLang="ko-KR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58148" y="634581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HY울릉도M" pitchFamily="18" charset="-127"/>
                <a:ea typeface="HY울릉도M" pitchFamily="18" charset="-127"/>
              </a:rPr>
              <a:t>4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/5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-24"/>
            <a:ext cx="9244128" cy="1785950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285720" y="1357297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5.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하  </a:t>
            </a:r>
            <a:r>
              <a:rPr lang="ko-KR" alt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늘의영</a:t>
            </a:r>
            <a:r>
              <a:rPr lang="ko-KR" altLang="en-US" sz="1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광 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  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과 베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 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푸 신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은 혜  가</a:t>
            </a:r>
            <a:endParaRPr lang="en-US" altLang="ko-KR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357158" y="2857496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진  </a:t>
            </a:r>
            <a:r>
              <a:rPr lang="ko-KR" alt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리와함께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ko-KR" alt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영원히시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온에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</a:t>
            </a:r>
            <a:r>
              <a:rPr lang="ko-KR" alt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넘치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네   아멘</a:t>
            </a:r>
            <a:endParaRPr lang="en-US" altLang="ko-KR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그림 5" descr="그림2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00174"/>
            <a:ext cx="9244128" cy="17859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858148" y="634581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HY울릉도M" pitchFamily="18" charset="-127"/>
                <a:ea typeface="HY울릉도M" pitchFamily="18" charset="-127"/>
              </a:rPr>
              <a:t>5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/5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124</Words>
  <Application>Microsoft Office PowerPoint</Application>
  <PresentationFormat>화면 슬라이드 쇼(4:3)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KOREA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韓國人</dc:creator>
  <cp:lastModifiedBy>韓國人</cp:lastModifiedBy>
  <cp:revision>3</cp:revision>
  <dcterms:created xsi:type="dcterms:W3CDTF">2009-09-17T05:02:54Z</dcterms:created>
  <dcterms:modified xsi:type="dcterms:W3CDTF">2009-09-17T05:21:22Z</dcterms:modified>
</cp:coreProperties>
</file>