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C42A5-4CDD-46AE-82EF-DC0C208416A1}" type="datetimeFigureOut">
              <a:rPr lang="ko-KR" altLang="en-US" smtClean="0"/>
              <a:t>2009-09-17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6F70E-CB2E-4CAF-83A5-AF44646D69E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C42A5-4CDD-46AE-82EF-DC0C208416A1}" type="datetimeFigureOut">
              <a:rPr lang="ko-KR" altLang="en-US" smtClean="0"/>
              <a:t>2009-09-17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6F70E-CB2E-4CAF-83A5-AF44646D69E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C42A5-4CDD-46AE-82EF-DC0C208416A1}" type="datetimeFigureOut">
              <a:rPr lang="ko-KR" altLang="en-US" smtClean="0"/>
              <a:t>2009-09-17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6F70E-CB2E-4CAF-83A5-AF44646D69E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C42A5-4CDD-46AE-82EF-DC0C208416A1}" type="datetimeFigureOut">
              <a:rPr lang="ko-KR" altLang="en-US" smtClean="0"/>
              <a:t>2009-09-17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6F70E-CB2E-4CAF-83A5-AF44646D69E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C42A5-4CDD-46AE-82EF-DC0C208416A1}" type="datetimeFigureOut">
              <a:rPr lang="ko-KR" altLang="en-US" smtClean="0"/>
              <a:t>2009-09-17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6F70E-CB2E-4CAF-83A5-AF44646D69E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C42A5-4CDD-46AE-82EF-DC0C208416A1}" type="datetimeFigureOut">
              <a:rPr lang="ko-KR" altLang="en-US" smtClean="0"/>
              <a:t>2009-09-17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6F70E-CB2E-4CAF-83A5-AF44646D69E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C42A5-4CDD-46AE-82EF-DC0C208416A1}" type="datetimeFigureOut">
              <a:rPr lang="ko-KR" altLang="en-US" smtClean="0"/>
              <a:t>2009-09-17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6F70E-CB2E-4CAF-83A5-AF44646D69E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C42A5-4CDD-46AE-82EF-DC0C208416A1}" type="datetimeFigureOut">
              <a:rPr lang="ko-KR" altLang="en-US" smtClean="0"/>
              <a:t>2009-09-17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6F70E-CB2E-4CAF-83A5-AF44646D69E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C42A5-4CDD-46AE-82EF-DC0C208416A1}" type="datetimeFigureOut">
              <a:rPr lang="ko-KR" altLang="en-US" smtClean="0"/>
              <a:t>2009-09-17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6F70E-CB2E-4CAF-83A5-AF44646D69E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C42A5-4CDD-46AE-82EF-DC0C208416A1}" type="datetimeFigureOut">
              <a:rPr lang="ko-KR" altLang="en-US" smtClean="0"/>
              <a:t>2009-09-17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6F70E-CB2E-4CAF-83A5-AF44646D69E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C42A5-4CDD-46AE-82EF-DC0C208416A1}" type="datetimeFigureOut">
              <a:rPr lang="ko-KR" altLang="en-US" smtClean="0"/>
              <a:t>2009-09-17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6F70E-CB2E-4CAF-83A5-AF44646D69E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4C42A5-4CDD-46AE-82EF-DC0C208416A1}" type="datetimeFigureOut">
              <a:rPr lang="ko-KR" altLang="en-US" smtClean="0"/>
              <a:t>2009-09-17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86F70E-CB2E-4CAF-83A5-AF44646D69E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 descr="그림1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642919"/>
            <a:ext cx="9244128" cy="1785950"/>
          </a:xfrm>
          <a:prstGeom prst="rect">
            <a:avLst/>
          </a:prstGeom>
        </p:spPr>
      </p:pic>
      <p:sp>
        <p:nvSpPr>
          <p:cNvPr id="8" name="직사각형 7"/>
          <p:cNvSpPr/>
          <p:nvPr/>
        </p:nvSpPr>
        <p:spPr>
          <a:xfrm>
            <a:off x="285720" y="2000240"/>
            <a:ext cx="8643998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altLang="ko-KR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1.</a:t>
            </a:r>
            <a:r>
              <a:rPr lang="ko-KR" alt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내 </a:t>
            </a:r>
            <a:r>
              <a:rPr lang="ko-KR" altLang="en-US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ko-KR" alt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주의나라 </a:t>
            </a:r>
            <a:r>
              <a:rPr lang="en-US" altLang="ko-KR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-   </a:t>
            </a:r>
            <a:r>
              <a:rPr lang="ko-KR" alt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와 주 </a:t>
            </a:r>
            <a:r>
              <a:rPr lang="en-US" altLang="ko-KR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-   </a:t>
            </a:r>
            <a:r>
              <a:rPr lang="ko-KR" alt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계신</a:t>
            </a:r>
            <a:r>
              <a:rPr lang="en-US" altLang="ko-KR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-  </a:t>
            </a:r>
            <a:r>
              <a:rPr lang="ko-KR" alt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성전   과</a:t>
            </a:r>
            <a:endParaRPr lang="en-US" altLang="ko-KR" sz="3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10" name="그림 9" descr="그림1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7779" y="2500306"/>
            <a:ext cx="9244128" cy="1785950"/>
          </a:xfrm>
          <a:prstGeom prst="rect">
            <a:avLst/>
          </a:prstGeom>
        </p:spPr>
      </p:pic>
      <p:sp>
        <p:nvSpPr>
          <p:cNvPr id="11" name="직사각형 10"/>
          <p:cNvSpPr/>
          <p:nvPr/>
        </p:nvSpPr>
        <p:spPr>
          <a:xfrm>
            <a:off x="357158" y="4000504"/>
            <a:ext cx="8643998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ko-KR" alt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피   </a:t>
            </a:r>
            <a:r>
              <a:rPr lang="ko-KR" altLang="en-US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흘려사신</a:t>
            </a:r>
            <a:r>
              <a:rPr lang="ko-KR" alt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 </a:t>
            </a:r>
            <a:r>
              <a:rPr lang="ko-KR" altLang="en-US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교회를늘</a:t>
            </a:r>
            <a:r>
              <a:rPr lang="ko-KR" alt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 사 </a:t>
            </a:r>
            <a:r>
              <a:rPr lang="ko-KR" altLang="en-US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랑</a:t>
            </a:r>
            <a:r>
              <a:rPr lang="ko-KR" alt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altLang="ko-KR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- </a:t>
            </a:r>
            <a:r>
              <a:rPr lang="ko-KR" altLang="en-US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합니</a:t>
            </a:r>
            <a:r>
              <a:rPr lang="ko-KR" alt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 다</a:t>
            </a:r>
            <a:endParaRPr lang="en-US" altLang="ko-KR" sz="3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858148" y="6215082"/>
            <a:ext cx="785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>
                <a:latin typeface="HY울릉도M" pitchFamily="18" charset="-127"/>
                <a:ea typeface="HY울릉도M" pitchFamily="18" charset="-127"/>
              </a:rPr>
              <a:t>1/5</a:t>
            </a:r>
            <a:endParaRPr lang="ko-KR" altLang="en-US" dirty="0">
              <a:latin typeface="HY울릉도M" pitchFamily="18" charset="-127"/>
              <a:ea typeface="HY울릉도M" pitchFamily="18" charset="-127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 descr="그림1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642919"/>
            <a:ext cx="9244128" cy="1785950"/>
          </a:xfrm>
          <a:prstGeom prst="rect">
            <a:avLst/>
          </a:prstGeom>
        </p:spPr>
      </p:pic>
      <p:sp>
        <p:nvSpPr>
          <p:cNvPr id="8" name="직사각형 7"/>
          <p:cNvSpPr/>
          <p:nvPr/>
        </p:nvSpPr>
        <p:spPr>
          <a:xfrm>
            <a:off x="285720" y="2000240"/>
            <a:ext cx="8643998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altLang="ko-KR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2.</a:t>
            </a:r>
            <a:r>
              <a:rPr lang="ko-KR" alt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내   </a:t>
            </a:r>
            <a:r>
              <a:rPr lang="ko-KR" altLang="en-US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주의교</a:t>
            </a:r>
            <a:r>
              <a:rPr lang="ko-KR" alt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회 </a:t>
            </a:r>
            <a:r>
              <a:rPr lang="en-US" altLang="ko-KR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-   </a:t>
            </a:r>
            <a:r>
              <a:rPr lang="ko-KR" alt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는 천</a:t>
            </a:r>
            <a:r>
              <a:rPr lang="en-US" altLang="ko-KR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-   </a:t>
            </a:r>
            <a:r>
              <a:rPr lang="ko-KR" alt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성 과 </a:t>
            </a:r>
            <a:r>
              <a:rPr lang="en-US" altLang="ko-KR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- </a:t>
            </a:r>
            <a:r>
              <a:rPr lang="ko-KR" alt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같아   서</a:t>
            </a:r>
            <a:endParaRPr lang="en-US" altLang="ko-KR" sz="3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10" name="그림 9" descr="그림1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7779" y="2500306"/>
            <a:ext cx="9244128" cy="1785950"/>
          </a:xfrm>
          <a:prstGeom prst="rect">
            <a:avLst/>
          </a:prstGeom>
        </p:spPr>
      </p:pic>
      <p:sp>
        <p:nvSpPr>
          <p:cNvPr id="11" name="직사각형 10"/>
          <p:cNvSpPr/>
          <p:nvPr/>
        </p:nvSpPr>
        <p:spPr>
          <a:xfrm>
            <a:off x="357158" y="4000504"/>
            <a:ext cx="8643998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ko-KR" alt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눈   동자같이   </a:t>
            </a:r>
            <a:r>
              <a:rPr lang="ko-KR" altLang="en-US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아끼사늘</a:t>
            </a:r>
            <a:r>
              <a:rPr lang="ko-KR" alt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 보 호 </a:t>
            </a:r>
            <a:r>
              <a:rPr lang="en-US" altLang="ko-KR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- </a:t>
            </a:r>
            <a:r>
              <a:rPr lang="ko-KR" alt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하시   네</a:t>
            </a:r>
            <a:endParaRPr lang="en-US" altLang="ko-KR" sz="3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858148" y="6215082"/>
            <a:ext cx="785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>
                <a:latin typeface="HY울릉도M" pitchFamily="18" charset="-127"/>
                <a:ea typeface="HY울릉도M" pitchFamily="18" charset="-127"/>
              </a:rPr>
              <a:t>2</a:t>
            </a:r>
            <a:r>
              <a:rPr lang="en-US" altLang="ko-KR" dirty="0" smtClean="0">
                <a:latin typeface="HY울릉도M" pitchFamily="18" charset="-127"/>
                <a:ea typeface="HY울릉도M" pitchFamily="18" charset="-127"/>
              </a:rPr>
              <a:t>/5</a:t>
            </a:r>
            <a:endParaRPr lang="ko-KR" altLang="en-US" dirty="0">
              <a:latin typeface="HY울릉도M" pitchFamily="18" charset="-127"/>
              <a:ea typeface="HY울릉도M" pitchFamily="18" charset="-127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 descr="그림1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642919"/>
            <a:ext cx="9244128" cy="1785950"/>
          </a:xfrm>
          <a:prstGeom prst="rect">
            <a:avLst/>
          </a:prstGeom>
        </p:spPr>
      </p:pic>
      <p:sp>
        <p:nvSpPr>
          <p:cNvPr id="8" name="직사각형 7"/>
          <p:cNvSpPr/>
          <p:nvPr/>
        </p:nvSpPr>
        <p:spPr>
          <a:xfrm>
            <a:off x="285720" y="2000240"/>
            <a:ext cx="8643998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altLang="ko-KR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3.</a:t>
            </a:r>
            <a:r>
              <a:rPr lang="ko-KR" alt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이  교회위하 </a:t>
            </a:r>
            <a:r>
              <a:rPr lang="en-US" altLang="ko-KR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-    </a:t>
            </a:r>
            <a:r>
              <a:rPr lang="ko-KR" alt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여 눈</a:t>
            </a:r>
            <a:r>
              <a:rPr lang="en-US" altLang="ko-KR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-    </a:t>
            </a:r>
            <a:r>
              <a:rPr lang="ko-KR" alt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물과 </a:t>
            </a:r>
            <a:r>
              <a:rPr lang="en-US" altLang="ko-KR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- </a:t>
            </a:r>
            <a:r>
              <a:rPr lang="ko-KR" alt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기도   로</a:t>
            </a:r>
            <a:endParaRPr lang="en-US" altLang="ko-KR" sz="3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10" name="그림 9" descr="그림1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7779" y="2500306"/>
            <a:ext cx="9244128" cy="1785950"/>
          </a:xfrm>
          <a:prstGeom prst="rect">
            <a:avLst/>
          </a:prstGeom>
        </p:spPr>
      </p:pic>
      <p:sp>
        <p:nvSpPr>
          <p:cNvPr id="11" name="직사각형 10"/>
          <p:cNvSpPr/>
          <p:nvPr/>
        </p:nvSpPr>
        <p:spPr>
          <a:xfrm>
            <a:off x="357158" y="4000504"/>
            <a:ext cx="8643998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ko-KR" alt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내   </a:t>
            </a:r>
            <a:r>
              <a:rPr lang="ko-KR" altLang="en-US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생명다하</a:t>
            </a:r>
            <a:r>
              <a:rPr lang="ko-KR" alt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 기까지 늘  봉 사 </a:t>
            </a:r>
            <a:r>
              <a:rPr lang="en-US" altLang="ko-KR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- </a:t>
            </a:r>
            <a:r>
              <a:rPr lang="ko-KR" altLang="en-US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합니</a:t>
            </a:r>
            <a:r>
              <a:rPr lang="ko-KR" alt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 다</a:t>
            </a:r>
            <a:endParaRPr lang="en-US" altLang="ko-KR" sz="3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858148" y="6215082"/>
            <a:ext cx="785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>
                <a:latin typeface="HY울릉도M" pitchFamily="18" charset="-127"/>
                <a:ea typeface="HY울릉도M" pitchFamily="18" charset="-127"/>
              </a:rPr>
              <a:t>3</a:t>
            </a:r>
            <a:r>
              <a:rPr lang="en-US" altLang="ko-KR" dirty="0" smtClean="0">
                <a:latin typeface="HY울릉도M" pitchFamily="18" charset="-127"/>
                <a:ea typeface="HY울릉도M" pitchFamily="18" charset="-127"/>
              </a:rPr>
              <a:t>/5</a:t>
            </a:r>
            <a:endParaRPr lang="ko-KR" altLang="en-US" dirty="0">
              <a:latin typeface="HY울릉도M" pitchFamily="18" charset="-127"/>
              <a:ea typeface="HY울릉도M" pitchFamily="18" charset="-127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 descr="그림1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642919"/>
            <a:ext cx="9244128" cy="1785950"/>
          </a:xfrm>
          <a:prstGeom prst="rect">
            <a:avLst/>
          </a:prstGeom>
        </p:spPr>
      </p:pic>
      <p:sp>
        <p:nvSpPr>
          <p:cNvPr id="8" name="직사각형 7"/>
          <p:cNvSpPr/>
          <p:nvPr/>
        </p:nvSpPr>
        <p:spPr>
          <a:xfrm>
            <a:off x="285720" y="2000240"/>
            <a:ext cx="8643998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altLang="ko-KR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4.</a:t>
            </a:r>
            <a:r>
              <a:rPr lang="ko-KR" alt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성  </a:t>
            </a:r>
            <a:r>
              <a:rPr lang="ko-KR" altLang="en-US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도의교</a:t>
            </a:r>
            <a:r>
              <a:rPr lang="ko-KR" alt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제 </a:t>
            </a:r>
            <a:r>
              <a:rPr lang="en-US" altLang="ko-KR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-   </a:t>
            </a:r>
            <a:r>
              <a:rPr lang="ko-KR" alt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와 교</a:t>
            </a:r>
            <a:r>
              <a:rPr lang="en-US" altLang="ko-KR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-    </a:t>
            </a:r>
            <a:r>
              <a:rPr lang="ko-KR" alt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회 의</a:t>
            </a:r>
            <a:r>
              <a:rPr lang="en-US" altLang="ko-KR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- </a:t>
            </a:r>
            <a:r>
              <a:rPr lang="ko-KR" alt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위로   와</a:t>
            </a:r>
            <a:endParaRPr lang="en-US" altLang="ko-KR" sz="3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10" name="그림 9" descr="그림1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7779" y="2500306"/>
            <a:ext cx="9244128" cy="1785950"/>
          </a:xfrm>
          <a:prstGeom prst="rect">
            <a:avLst/>
          </a:prstGeom>
        </p:spPr>
      </p:pic>
      <p:sp>
        <p:nvSpPr>
          <p:cNvPr id="11" name="직사각형 10"/>
          <p:cNvSpPr/>
          <p:nvPr/>
        </p:nvSpPr>
        <p:spPr>
          <a:xfrm>
            <a:off x="357158" y="4000504"/>
            <a:ext cx="8643998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ko-KR" alt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구   </a:t>
            </a:r>
            <a:r>
              <a:rPr lang="ko-KR" altLang="en-US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주와맺은</a:t>
            </a:r>
            <a:r>
              <a:rPr lang="ko-KR" alt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 언약을 늘   기뻐 </a:t>
            </a:r>
            <a:r>
              <a:rPr lang="en-US" altLang="ko-KR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– </a:t>
            </a:r>
            <a:r>
              <a:rPr lang="ko-KR" alt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합</a:t>
            </a:r>
            <a:r>
              <a:rPr lang="ko-KR" altLang="en-US" sz="1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ko-KR" altLang="en-US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니</a:t>
            </a:r>
            <a:r>
              <a:rPr lang="ko-KR" alt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다</a:t>
            </a:r>
            <a:endParaRPr lang="en-US" altLang="ko-KR" sz="3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858148" y="6215082"/>
            <a:ext cx="785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>
                <a:latin typeface="HY울릉도M" pitchFamily="18" charset="-127"/>
                <a:ea typeface="HY울릉도M" pitchFamily="18" charset="-127"/>
              </a:rPr>
              <a:t>4</a:t>
            </a:r>
            <a:r>
              <a:rPr lang="en-US" altLang="ko-KR" dirty="0" smtClean="0">
                <a:latin typeface="HY울릉도M" pitchFamily="18" charset="-127"/>
                <a:ea typeface="HY울릉도M" pitchFamily="18" charset="-127"/>
              </a:rPr>
              <a:t>/5</a:t>
            </a:r>
            <a:endParaRPr lang="ko-KR" altLang="en-US" dirty="0">
              <a:latin typeface="HY울릉도M" pitchFamily="18" charset="-127"/>
              <a:ea typeface="HY울릉도M" pitchFamily="18" charset="-127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 descr="그림1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642919"/>
            <a:ext cx="9244128" cy="1785950"/>
          </a:xfrm>
          <a:prstGeom prst="rect">
            <a:avLst/>
          </a:prstGeom>
        </p:spPr>
      </p:pic>
      <p:sp>
        <p:nvSpPr>
          <p:cNvPr id="8" name="직사각형 7"/>
          <p:cNvSpPr/>
          <p:nvPr/>
        </p:nvSpPr>
        <p:spPr>
          <a:xfrm>
            <a:off x="285720" y="2000240"/>
            <a:ext cx="8643998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altLang="ko-KR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5.</a:t>
            </a:r>
            <a:r>
              <a:rPr lang="ko-KR" alt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하  </a:t>
            </a:r>
            <a:r>
              <a:rPr lang="ko-KR" altLang="en-US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늘의영</a:t>
            </a:r>
            <a:r>
              <a:rPr lang="ko-KR" altLang="en-US" sz="1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ko-KR" alt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광 </a:t>
            </a:r>
            <a:r>
              <a:rPr lang="en-US" altLang="ko-KR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-    </a:t>
            </a:r>
            <a:r>
              <a:rPr lang="ko-KR" alt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과 베</a:t>
            </a:r>
            <a:r>
              <a:rPr lang="en-US" altLang="ko-KR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-   </a:t>
            </a:r>
            <a:r>
              <a:rPr lang="ko-KR" alt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푸 신</a:t>
            </a:r>
            <a:r>
              <a:rPr lang="en-US" altLang="ko-KR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- </a:t>
            </a:r>
            <a:r>
              <a:rPr lang="ko-KR" alt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은 혜  가</a:t>
            </a:r>
            <a:endParaRPr lang="en-US" altLang="ko-KR" sz="3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1" name="직사각형 10"/>
          <p:cNvSpPr/>
          <p:nvPr/>
        </p:nvSpPr>
        <p:spPr>
          <a:xfrm>
            <a:off x="357158" y="4000504"/>
            <a:ext cx="8643998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ko-KR" alt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진  </a:t>
            </a:r>
            <a:r>
              <a:rPr lang="ko-KR" altLang="en-US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리와함께</a:t>
            </a:r>
            <a:r>
              <a:rPr lang="ko-KR" alt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ko-KR" altLang="en-US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영원히시</a:t>
            </a:r>
            <a:r>
              <a:rPr lang="ko-KR" alt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온에</a:t>
            </a:r>
            <a:r>
              <a:rPr lang="en-US" altLang="ko-KR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- </a:t>
            </a:r>
            <a:r>
              <a:rPr lang="ko-KR" altLang="en-US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넘치</a:t>
            </a:r>
            <a:r>
              <a:rPr lang="ko-KR" alt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네   아멘</a:t>
            </a:r>
            <a:endParaRPr lang="en-US" altLang="ko-KR" sz="3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6" name="그림 5" descr="그림21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643182"/>
            <a:ext cx="9244128" cy="178595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7858148" y="6215082"/>
            <a:ext cx="785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>
                <a:latin typeface="HY울릉도M" pitchFamily="18" charset="-127"/>
                <a:ea typeface="HY울릉도M" pitchFamily="18" charset="-127"/>
              </a:rPr>
              <a:t>5</a:t>
            </a:r>
            <a:r>
              <a:rPr lang="en-US" altLang="ko-KR" dirty="0" smtClean="0">
                <a:latin typeface="HY울릉도M" pitchFamily="18" charset="-127"/>
                <a:ea typeface="HY울릉도M" pitchFamily="18" charset="-127"/>
              </a:rPr>
              <a:t>/5</a:t>
            </a:r>
            <a:endParaRPr lang="ko-KR" altLang="en-US" dirty="0">
              <a:latin typeface="HY울릉도M" pitchFamily="18" charset="-127"/>
              <a:ea typeface="HY울릉도M" pitchFamily="18" charset="-127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124</Words>
  <Application>Microsoft Office PowerPoint</Application>
  <PresentationFormat>화면 슬라이드 쇼(4:3)</PresentationFormat>
  <Paragraphs>15</Paragraphs>
  <Slides>5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6" baseType="lpstr">
      <vt:lpstr>Office 테마</vt:lpstr>
      <vt:lpstr>슬라이드 1</vt:lpstr>
      <vt:lpstr>슬라이드 2</vt:lpstr>
      <vt:lpstr>슬라이드 3</vt:lpstr>
      <vt:lpstr>슬라이드 4</vt:lpstr>
      <vt:lpstr>슬라이드 5</vt:lpstr>
    </vt:vector>
  </TitlesOfParts>
  <Company>KOREA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韓國人</dc:creator>
  <cp:lastModifiedBy>韓國人</cp:lastModifiedBy>
  <cp:revision>2</cp:revision>
  <dcterms:created xsi:type="dcterms:W3CDTF">2009-09-17T05:02:54Z</dcterms:created>
  <dcterms:modified xsi:type="dcterms:W3CDTF">2009-09-17T05:17:20Z</dcterms:modified>
</cp:coreProperties>
</file>