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42919"/>
            <a:ext cx="9244128" cy="178595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85720" y="2000240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1.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내 </a:t>
            </a:r>
            <a:r>
              <a:rPr lang="ko-KR" alt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주의나라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와 주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계신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성전   과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그림 9" descr="그림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779" y="2500306"/>
            <a:ext cx="9244128" cy="1785950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357158" y="4000504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피 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흘려사신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교회를늘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사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랑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합니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다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8148" y="621508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1/5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42919"/>
            <a:ext cx="9244128" cy="178595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85720" y="2000240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2.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내 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주의교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회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는 천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성 과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같아   서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그림 9" descr="그림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779" y="2500306"/>
            <a:ext cx="9244128" cy="1785950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357158" y="4000504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눈   동자같이 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아끼사늘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보 호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하시   네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8148" y="621508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2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/5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42919"/>
            <a:ext cx="9244128" cy="178595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85720" y="2000240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3.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이  교회위하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여 눈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물과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기도   로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그림 9" descr="그림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779" y="2500306"/>
            <a:ext cx="9244128" cy="1785950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357158" y="4000504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내 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생명다하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기까지 늘  봉 사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합니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다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8148" y="621508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3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/5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42919"/>
            <a:ext cx="9244128" cy="178595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85720" y="2000240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4.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성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도의교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제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와 교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회 의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위로   와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그림 9" descr="그림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779" y="2500306"/>
            <a:ext cx="9244128" cy="1785950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357158" y="4000504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구 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주와맺은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언약을 늘   기뻐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합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니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다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8148" y="621508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4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/5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42919"/>
            <a:ext cx="9244128" cy="178595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85720" y="2000240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5.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하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늘의영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광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과 베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푸 신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은 혜  가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57158" y="4000504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진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리와함께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영원히시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온에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넘치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네   아멘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그림 5" descr="그림2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43182"/>
            <a:ext cx="9244128" cy="17859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58148" y="621508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5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/5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124</Words>
  <Application>Microsoft Office PowerPoint</Application>
  <PresentationFormat>화면 슬라이드 쇼(4:3)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2</cp:revision>
  <dcterms:created xsi:type="dcterms:W3CDTF">2009-09-17T05:02:54Z</dcterms:created>
  <dcterms:modified xsi:type="dcterms:W3CDTF">2009-09-17T05:17:20Z</dcterms:modified>
</cp:coreProperties>
</file>