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CB4D-C6ED-4E7E-842F-097E21C338DD}" type="datetimeFigureOut">
              <a:rPr lang="ko-KR" altLang="en-US" smtClean="0"/>
              <a:t>2011-04-28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EA4B-2D34-4FB0-91F1-5C95503352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CB4D-C6ED-4E7E-842F-097E21C338DD}" type="datetimeFigureOut">
              <a:rPr lang="ko-KR" altLang="en-US" smtClean="0"/>
              <a:t>2011-04-28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EA4B-2D34-4FB0-91F1-5C95503352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CB4D-C6ED-4E7E-842F-097E21C338DD}" type="datetimeFigureOut">
              <a:rPr lang="ko-KR" altLang="en-US" smtClean="0"/>
              <a:t>2011-04-28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EA4B-2D34-4FB0-91F1-5C95503352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CB4D-C6ED-4E7E-842F-097E21C338DD}" type="datetimeFigureOut">
              <a:rPr lang="ko-KR" altLang="en-US" smtClean="0"/>
              <a:t>2011-04-28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EA4B-2D34-4FB0-91F1-5C95503352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CB4D-C6ED-4E7E-842F-097E21C338DD}" type="datetimeFigureOut">
              <a:rPr lang="ko-KR" altLang="en-US" smtClean="0"/>
              <a:t>2011-04-28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EA4B-2D34-4FB0-91F1-5C95503352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CB4D-C6ED-4E7E-842F-097E21C338DD}" type="datetimeFigureOut">
              <a:rPr lang="ko-KR" altLang="en-US" smtClean="0"/>
              <a:t>2011-04-28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EA4B-2D34-4FB0-91F1-5C95503352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CB4D-C6ED-4E7E-842F-097E21C338DD}" type="datetimeFigureOut">
              <a:rPr lang="ko-KR" altLang="en-US" smtClean="0"/>
              <a:t>2011-04-28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EA4B-2D34-4FB0-91F1-5C95503352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CB4D-C6ED-4E7E-842F-097E21C338DD}" type="datetimeFigureOut">
              <a:rPr lang="ko-KR" altLang="en-US" smtClean="0"/>
              <a:t>2011-04-28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EA4B-2D34-4FB0-91F1-5C95503352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CB4D-C6ED-4E7E-842F-097E21C338DD}" type="datetimeFigureOut">
              <a:rPr lang="ko-KR" altLang="en-US" smtClean="0"/>
              <a:t>2011-04-28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EA4B-2D34-4FB0-91F1-5C95503352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CB4D-C6ED-4E7E-842F-097E21C338DD}" type="datetimeFigureOut">
              <a:rPr lang="ko-KR" altLang="en-US" smtClean="0"/>
              <a:t>2011-04-28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EA4B-2D34-4FB0-91F1-5C95503352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CB4D-C6ED-4E7E-842F-097E21C338DD}" type="datetimeFigureOut">
              <a:rPr lang="ko-KR" altLang="en-US" smtClean="0"/>
              <a:t>2011-04-28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EA4B-2D34-4FB0-91F1-5C95503352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DCB4D-C6ED-4E7E-842F-097E21C338DD}" type="datetimeFigureOut">
              <a:rPr lang="ko-KR" altLang="en-US" smtClean="0"/>
              <a:t>2011-04-28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0EA4B-2D34-4FB0-91F1-5C95503352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85MSL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송혁</dc:creator>
  <cp:lastModifiedBy>송혁</cp:lastModifiedBy>
  <cp:revision>1</cp:revision>
  <dcterms:created xsi:type="dcterms:W3CDTF">2011-04-28T12:43:49Z</dcterms:created>
  <dcterms:modified xsi:type="dcterms:W3CDTF">2011-04-28T12:45:51Z</dcterms:modified>
</cp:coreProperties>
</file>