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2776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 작은 두 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손에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3013502"/>
          </a:xfrm>
          <a:prstGeom prst="rect">
            <a:avLst/>
          </a:prstGeom>
        </p:spPr>
      </p:pic>
      <p:pic>
        <p:nvPicPr>
          <p:cNvPr id="13" name="그림 12" descr="1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676650"/>
            <a:ext cx="3076575" cy="318135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54316"/>
          </a:xfrm>
          <a:prstGeom prst="rect">
            <a:avLst/>
          </a:prstGeom>
        </p:spPr>
      </p:pic>
      <p:pic>
        <p:nvPicPr>
          <p:cNvPr id="13" name="그림 12" descr="1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676650"/>
            <a:ext cx="3076575" cy="318135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995238"/>
          </a:xfrm>
          <a:prstGeom prst="rect">
            <a:avLst/>
          </a:prstGeom>
        </p:spPr>
      </p:pic>
      <p:pic>
        <p:nvPicPr>
          <p:cNvPr id="10" name="그림 9" descr="1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676650"/>
            <a:ext cx="3076575" cy="318135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1353"/>
            <a:ext cx="9144000" cy="2989151"/>
          </a:xfrm>
          <a:prstGeom prst="rect">
            <a:avLst/>
          </a:prstGeom>
        </p:spPr>
      </p:pic>
      <p:pic>
        <p:nvPicPr>
          <p:cNvPr id="4" name="그림 3" descr="1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676650"/>
            <a:ext cx="3076575" cy="318135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57232"/>
            <a:ext cx="9143245" cy="2797833"/>
          </a:xfrm>
          <a:prstGeom prst="rect">
            <a:avLst/>
          </a:prstGeom>
        </p:spPr>
      </p:pic>
      <p:pic>
        <p:nvPicPr>
          <p:cNvPr id="4" name="그림 3" descr="1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676650"/>
            <a:ext cx="3076575" cy="318135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2010-06-18T05:58:52Z</dcterms:created>
  <dcterms:modified xsi:type="dcterms:W3CDTF">2010-06-18T07:38:59Z</dcterms:modified>
</cp:coreProperties>
</file>