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2776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내 작은 두 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손에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rcRect b="4832"/>
          <a:stretch>
            <a:fillRect/>
          </a:stretch>
        </p:blipFill>
        <p:spPr>
          <a:xfrm>
            <a:off x="377" y="423920"/>
            <a:ext cx="9143245" cy="57197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7523"/>
            <a:ext cx="9144000" cy="59629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2030083"/>
            <a:ext cx="9143245" cy="27978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7</cp:revision>
  <dcterms:created xsi:type="dcterms:W3CDTF">2010-06-18T05:58:52Z</dcterms:created>
  <dcterms:modified xsi:type="dcterms:W3CDTF">2010-06-18T07:16:02Z</dcterms:modified>
</cp:coreProperties>
</file>