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ED90-DD29-4D1E-A8BA-3B129AD707B8}" type="datetimeFigureOut">
              <a:rPr lang="ko-KR" altLang="en-US" smtClean="0"/>
              <a:pPr/>
              <a:t>2010-06-18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27767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내 작은 두 </a:t>
            </a:r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손에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143900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rcRect b="4832"/>
          <a:stretch>
            <a:fillRect/>
          </a:stretch>
        </p:blipFill>
        <p:spPr>
          <a:xfrm>
            <a:off x="377" y="423920"/>
            <a:ext cx="9143245" cy="57197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7523"/>
            <a:ext cx="9144000" cy="596295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그림 7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2030083"/>
            <a:ext cx="9143245" cy="279783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</Words>
  <Application>Microsoft Office PowerPoint</Application>
  <PresentationFormat>화면 슬라이드 쇼(4:3)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7</cp:revision>
  <dcterms:created xsi:type="dcterms:W3CDTF">2010-06-18T05:58:52Z</dcterms:created>
  <dcterms:modified xsi:type="dcterms:W3CDTF">2010-06-18T07:16:02Z</dcterms:modified>
</cp:coreProperties>
</file>