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D503-D02A-42EC-8495-B2163DC61D2F}" type="datetimeFigureOut">
              <a:rPr lang="ko-KR" altLang="en-US" smtClean="0"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DC66-832F-433B-877B-C74793A08A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2009-12-03T09:06:15Z</dcterms:created>
  <dcterms:modified xsi:type="dcterms:W3CDTF">2009-12-03T09:08:17Z</dcterms:modified>
</cp:coreProperties>
</file>