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6566-0118-44C1-8E5B-6AD51108C2A9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862-2CBB-4F67-B767-59DC3E0B59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6566-0118-44C1-8E5B-6AD51108C2A9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862-2CBB-4F67-B767-59DC3E0B59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6566-0118-44C1-8E5B-6AD51108C2A9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862-2CBB-4F67-B767-59DC3E0B59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6566-0118-44C1-8E5B-6AD51108C2A9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862-2CBB-4F67-B767-59DC3E0B59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6566-0118-44C1-8E5B-6AD51108C2A9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862-2CBB-4F67-B767-59DC3E0B59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6566-0118-44C1-8E5B-6AD51108C2A9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862-2CBB-4F67-B767-59DC3E0B59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6566-0118-44C1-8E5B-6AD51108C2A9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862-2CBB-4F67-B767-59DC3E0B59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6566-0118-44C1-8E5B-6AD51108C2A9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862-2CBB-4F67-B767-59DC3E0B59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6566-0118-44C1-8E5B-6AD51108C2A9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862-2CBB-4F67-B767-59DC3E0B59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6566-0118-44C1-8E5B-6AD51108C2A9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862-2CBB-4F67-B767-59DC3E0B59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76566-0118-44C1-8E5B-6AD51108C2A9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7862-2CBB-4F67-B767-59DC3E0B59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76566-0118-44C1-8E5B-6AD51108C2A9}" type="datetimeFigureOut">
              <a:rPr lang="ko-KR" altLang="en-US" smtClean="0"/>
              <a:t>2009-08-26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C7862-2CBB-4F67-B767-59DC3E0B59D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틀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2009-08-26T08:56:47Z</dcterms:created>
  <dcterms:modified xsi:type="dcterms:W3CDTF">2009-08-26T08:59:32Z</dcterms:modified>
</cp:coreProperties>
</file>