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0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649EA-3CED-4A28-983D-3ED4FA7D49C0}" type="datetimeFigureOut">
              <a:rPr lang="ko-KR" altLang="en-US" smtClean="0"/>
              <a:pPr/>
              <a:t>2011-02-01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A9DA-A6D4-4833-BA63-FE750C2C6C6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649EA-3CED-4A28-983D-3ED4FA7D49C0}" type="datetimeFigureOut">
              <a:rPr lang="ko-KR" altLang="en-US" smtClean="0"/>
              <a:pPr/>
              <a:t>2011-02-01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A9DA-A6D4-4833-BA63-FE750C2C6C6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649EA-3CED-4A28-983D-3ED4FA7D49C0}" type="datetimeFigureOut">
              <a:rPr lang="ko-KR" altLang="en-US" smtClean="0"/>
              <a:pPr/>
              <a:t>2011-02-01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A9DA-A6D4-4833-BA63-FE750C2C6C6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649EA-3CED-4A28-983D-3ED4FA7D49C0}" type="datetimeFigureOut">
              <a:rPr lang="ko-KR" altLang="en-US" smtClean="0"/>
              <a:pPr/>
              <a:t>2011-02-01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A9DA-A6D4-4833-BA63-FE750C2C6C6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649EA-3CED-4A28-983D-3ED4FA7D49C0}" type="datetimeFigureOut">
              <a:rPr lang="ko-KR" altLang="en-US" smtClean="0"/>
              <a:pPr/>
              <a:t>2011-02-01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A9DA-A6D4-4833-BA63-FE750C2C6C6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649EA-3CED-4A28-983D-3ED4FA7D49C0}" type="datetimeFigureOut">
              <a:rPr lang="ko-KR" altLang="en-US" smtClean="0"/>
              <a:pPr/>
              <a:t>2011-02-01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A9DA-A6D4-4833-BA63-FE750C2C6C6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649EA-3CED-4A28-983D-3ED4FA7D49C0}" type="datetimeFigureOut">
              <a:rPr lang="ko-KR" altLang="en-US" smtClean="0"/>
              <a:pPr/>
              <a:t>2011-02-01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A9DA-A6D4-4833-BA63-FE750C2C6C6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649EA-3CED-4A28-983D-3ED4FA7D49C0}" type="datetimeFigureOut">
              <a:rPr lang="ko-KR" altLang="en-US" smtClean="0"/>
              <a:pPr/>
              <a:t>2011-02-01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A9DA-A6D4-4833-BA63-FE750C2C6C6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649EA-3CED-4A28-983D-3ED4FA7D49C0}" type="datetimeFigureOut">
              <a:rPr lang="ko-KR" altLang="en-US" smtClean="0"/>
              <a:pPr/>
              <a:t>2011-02-01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A9DA-A6D4-4833-BA63-FE750C2C6C6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649EA-3CED-4A28-983D-3ED4FA7D49C0}" type="datetimeFigureOut">
              <a:rPr lang="ko-KR" altLang="en-US" smtClean="0"/>
              <a:pPr/>
              <a:t>2011-02-01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A9DA-A6D4-4833-BA63-FE750C2C6C6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649EA-3CED-4A28-983D-3ED4FA7D49C0}" type="datetimeFigureOut">
              <a:rPr lang="ko-KR" altLang="en-US" smtClean="0"/>
              <a:pPr/>
              <a:t>2011-02-01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A9DA-A6D4-4833-BA63-FE750C2C6C6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649EA-3CED-4A28-983D-3ED4FA7D49C0}" type="datetimeFigureOut">
              <a:rPr lang="ko-KR" altLang="en-US" smtClean="0"/>
              <a:pPr/>
              <a:t>2011-02-01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9A9DA-A6D4-4833-BA63-FE750C2C6C6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sh dir="r"/>
  </p:transition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3" baseType="lpstr">
      <vt:lpstr>Office 테마</vt:lpstr>
      <vt:lpstr>슬라이드 1</vt:lpstr>
      <vt:lpstr>슬라이드 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bjs</dc:creator>
  <cp:lastModifiedBy>bjs</cp:lastModifiedBy>
  <cp:revision>2</cp:revision>
  <dcterms:created xsi:type="dcterms:W3CDTF">2011-02-01T03:29:53Z</dcterms:created>
  <dcterms:modified xsi:type="dcterms:W3CDTF">2011-02-01T03:32:24Z</dcterms:modified>
</cp:coreProperties>
</file>