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71BF-E554-4454-AF8B-A503D0728EE8}" type="datetimeFigureOut">
              <a:rPr lang="ko-KR" altLang="en-US" smtClean="0"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2D86-8C57-4D0E-9594-2789923CB05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" y="0"/>
            <a:ext cx="90608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6</cp:revision>
  <dcterms:created xsi:type="dcterms:W3CDTF">2011-08-05T03:18:34Z</dcterms:created>
  <dcterms:modified xsi:type="dcterms:W3CDTF">2011-08-05T04:02:01Z</dcterms:modified>
</cp:coreProperties>
</file>