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6D3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93" autoAdjust="0"/>
    <p:restoredTop sz="94660"/>
  </p:normalViewPr>
  <p:slideViewPr>
    <p:cSldViewPr>
      <p:cViewPr varScale="1">
        <p:scale>
          <a:sx n="103" d="100"/>
          <a:sy n="103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47997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신궁체A" pitchFamily="18" charset="-127"/>
              </a:rPr>
              <a:t>내 영혼에 참 기쁜 노래 있네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신궁체A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286776" y="285728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신궁체A" pitchFamily="18" charset="-127"/>
              </a:rPr>
              <a:t>1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신궁체A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신궁체A" pitchFamily="18" charset="-127"/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" y="642918"/>
            <a:ext cx="9143245" cy="27673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그림 7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" y="702605"/>
            <a:ext cx="9143245" cy="27978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그림 7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" y="285728"/>
            <a:ext cx="9143245" cy="41876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286776" y="285728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신궁체A" pitchFamily="18" charset="-127"/>
              </a:rPr>
              <a:t>2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신궁체A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신궁체A" pitchFamily="18" charset="-127"/>
            </a:endParaRPr>
          </a:p>
        </p:txBody>
      </p:sp>
      <p:pic>
        <p:nvPicPr>
          <p:cNvPr id="10" name="그림 9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" y="804521"/>
            <a:ext cx="9143245" cy="27673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" y="702605"/>
            <a:ext cx="9143245" cy="27978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" y="214290"/>
            <a:ext cx="9143245" cy="41876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</Words>
  <Application>Microsoft Office PowerPoint</Application>
  <PresentationFormat>화면 슬라이드 쇼(4:3)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13</cp:revision>
  <dcterms:created xsi:type="dcterms:W3CDTF">2010-02-18T04:46:16Z</dcterms:created>
  <dcterms:modified xsi:type="dcterms:W3CDTF">2010-04-15T10:16:01Z</dcterms:modified>
</cp:coreProperties>
</file>