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93" autoAdjust="0"/>
    <p:restoredTop sz="94660"/>
  </p:normalViewPr>
  <p:slideViewPr>
    <p:cSldViewPr>
      <p:cViewPr varScale="1">
        <p:scale>
          <a:sx n="103" d="100"/>
          <a:sy n="103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7997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내 영혼에 참 기쁜 노래 있네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86776" y="285728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75959"/>
            <a:ext cx="9143245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2605"/>
            <a:ext cx="9143245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84402"/>
            <a:ext cx="9143245" cy="418760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86776" y="285728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04521"/>
            <a:ext cx="9143245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2605"/>
            <a:ext cx="9143245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14290"/>
            <a:ext cx="9143245" cy="41876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11</cp:revision>
  <dcterms:created xsi:type="dcterms:W3CDTF">2010-02-18T04:46:16Z</dcterms:created>
  <dcterms:modified xsi:type="dcterms:W3CDTF">2010-04-15T10:01:35Z</dcterms:modified>
</cp:coreProperties>
</file>