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lum contrast="-70000"/>
          </a:blip>
          <a:srcRect t="4711" b="3573"/>
          <a:stretch>
            <a:fillRect/>
          </a:stretch>
        </p:blipFill>
        <p:spPr bwMode="auto">
          <a:xfrm>
            <a:off x="3175" y="714356"/>
            <a:ext cx="913765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두 발자국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85720" y="1428736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내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</a:t>
            </a:r>
            <a:r>
              <a:rPr lang="ko-KR" altLang="en-US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영혼에참기쁜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   노래  있네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2786058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내   </a:t>
            </a:r>
            <a:r>
              <a:rPr lang="ko-KR" altLang="en-US" sz="1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6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주님께올려드릴</a:t>
            </a:r>
            <a:r>
              <a:rPr lang="ko-KR" altLang="en-US" sz="1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en-US" altLang="ko-KR" sz="3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</a:t>
            </a:r>
            <a:r>
              <a:rPr lang="en-US" altLang="ko-KR" sz="1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고백</a:t>
            </a:r>
            <a:r>
              <a:rPr lang="ko-KR" altLang="en-US" sz="1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있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네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4139991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내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</a:t>
            </a:r>
            <a:r>
              <a:rPr lang="ko-KR" altLang="en-US" sz="3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눈물대신화관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  씌워  </a:t>
            </a:r>
            <a:r>
              <a:rPr lang="ko-KR" altLang="en-US" sz="1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주시고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85720" y="5429264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슬  </a:t>
            </a:r>
            <a:r>
              <a:rPr lang="ko-KR" altLang="en-US" sz="3600" b="1" spc="-1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픔변해춤이되게</a:t>
            </a:r>
            <a:r>
              <a:rPr lang="en-US" altLang="ko-KR" sz="3600" b="1" spc="-1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 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하신주님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-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86776" y="285728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contrast="-69000"/>
          </a:blip>
          <a:srcRect t="3520" b="33351"/>
          <a:stretch>
            <a:fillRect/>
          </a:stretch>
        </p:blipFill>
        <p:spPr bwMode="auto">
          <a:xfrm>
            <a:off x="3175" y="1071546"/>
            <a:ext cx="913765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85720" y="1857364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나찬양하네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 </a:t>
            </a:r>
            <a:r>
              <a:rPr lang="en-US" altLang="ko-KR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-     </a:t>
            </a:r>
            <a:r>
              <a:rPr lang="ko-KR" altLang="en-US" sz="3600" b="1" spc="-1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주님은혜</a:t>
            </a:r>
            <a:r>
              <a:rPr lang="ko-KR" altLang="en-US" sz="3600" b="1" spc="-1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바라보네</a:t>
            </a:r>
            <a:endParaRPr lang="en-US" altLang="ko-KR" sz="3600" b="1" cap="none" spc="-1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3214686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주님의형상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en-US" altLang="ko-KR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-    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그모습으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로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난만족해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</a:t>
            </a:r>
            <a:r>
              <a:rPr lang="en-US" altLang="ko-KR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</a:t>
            </a:r>
            <a:endParaRPr lang="en-US" altLang="ko-KR" sz="3600" b="1" cap="none" spc="-30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4568619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오  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-  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나 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    -  </a:t>
            </a:r>
            <a:r>
              <a:rPr lang="en-US" altLang="ko-KR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의 </a:t>
            </a:r>
            <a:r>
              <a:rPr lang="ko-KR" altLang="en-US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     </a:t>
            </a:r>
            <a:r>
              <a:rPr lang="ko-KR" altLang="en-US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님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lum contrast="-70000"/>
          </a:blip>
          <a:srcRect t="4711" b="3573"/>
          <a:stretch>
            <a:fillRect/>
          </a:stretch>
        </p:blipFill>
        <p:spPr bwMode="auto">
          <a:xfrm>
            <a:off x="3175" y="714356"/>
            <a:ext cx="913765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285720" y="1428736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내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</a:t>
            </a:r>
            <a:r>
              <a:rPr lang="ko-KR" altLang="en-US" sz="36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가는길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목마다     </a:t>
            </a:r>
            <a:r>
              <a:rPr lang="ko-KR" altLang="en-US" sz="36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빛되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신주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85720" y="2786058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늘   </a:t>
            </a:r>
            <a:r>
              <a:rPr lang="ko-KR" altLang="en-US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6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샘솟는찬송의옷</a:t>
            </a:r>
            <a:r>
              <a:rPr lang="ko-KR" altLang="en-US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en-US" altLang="ko-KR" sz="3600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</a:t>
            </a:r>
            <a:r>
              <a:rPr lang="en-US" altLang="ko-KR" b="1" spc="6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입히</a:t>
            </a:r>
            <a:r>
              <a:rPr lang="ko-KR" altLang="en-US" sz="3600" b="1" spc="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셨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네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14282" y="4139991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그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 </a:t>
            </a:r>
            <a:r>
              <a:rPr lang="ko-KR" altLang="en-US" sz="36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향기온세계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  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하늘   끝까지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85720" y="5429264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아   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름다운주님나의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  </a:t>
            </a:r>
            <a:r>
              <a:rPr lang="ko-KR" altLang="en-US" sz="2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왕께드리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리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-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86776" y="285728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lum contrast="-69000"/>
          </a:blip>
          <a:srcRect t="3520" b="33351"/>
          <a:stretch>
            <a:fillRect/>
          </a:stretch>
        </p:blipFill>
        <p:spPr bwMode="auto">
          <a:xfrm>
            <a:off x="3175" y="1071546"/>
            <a:ext cx="913765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직사각형 5"/>
          <p:cNvSpPr/>
          <p:nvPr/>
        </p:nvSpPr>
        <p:spPr>
          <a:xfrm>
            <a:off x="285720" y="1857364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나찬양하네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 </a:t>
            </a:r>
            <a:r>
              <a:rPr lang="en-US" altLang="ko-KR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-     </a:t>
            </a:r>
            <a:r>
              <a:rPr lang="ko-KR" altLang="en-US" sz="3600" b="1" spc="-1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주님은혜</a:t>
            </a:r>
            <a:r>
              <a:rPr lang="ko-KR" altLang="en-US" sz="3600" b="1" spc="-1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바라보네</a:t>
            </a:r>
            <a:endParaRPr lang="en-US" altLang="ko-KR" sz="3600" b="1" cap="none" spc="-1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5720" y="3214686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주님의형상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en-US" altLang="ko-KR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-    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그모습으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로</a:t>
            </a:r>
            <a:r>
              <a:rPr lang="ko-KR" altLang="en-US" sz="3600" b="1" spc="-30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난만족해</a:t>
            </a:r>
            <a:r>
              <a:rPr lang="ko-KR" altLang="en-US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  </a:t>
            </a:r>
            <a:r>
              <a:rPr lang="en-US" altLang="ko-KR" sz="3600" b="1" spc="-30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</a:t>
            </a:r>
            <a:endParaRPr lang="en-US" altLang="ko-KR" sz="3600" b="1" cap="none" spc="-30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14282" y="4568619"/>
            <a:ext cx="86439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오  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-  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나  </a:t>
            </a:r>
            <a:r>
              <a:rPr lang="en-US" altLang="ko-KR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-       -  </a:t>
            </a:r>
            <a:r>
              <a:rPr lang="en-US" altLang="ko-KR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의 </a:t>
            </a:r>
            <a:r>
              <a:rPr lang="ko-KR" altLang="en-US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주     </a:t>
            </a:r>
            <a:r>
              <a:rPr lang="ko-KR" altLang="en-US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신궁체A" pitchFamily="18" charset="-127"/>
              </a:rPr>
              <a:t>님</a:t>
            </a:r>
            <a:endParaRPr lang="en-US" altLang="ko-KR" sz="36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신궁체A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108</Words>
  <Application>Microsoft Office PowerPoint</Application>
  <PresentationFormat>화면 슬라이드 쇼(4:3)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2010-04-15T07:04:41Z</dcterms:modified>
</cp:coreProperties>
</file>