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334C5-0130-4923-AA64-2B987875F752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79444-19F4-4D0E-8196-E00A7A254C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6BD1-6E47-47FE-9FF3-60B8D7ED267E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7BAA-CA2E-4BF2-8AAE-CB26B6B1D2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7C9A3-9077-4321-936C-6E483460BA2F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A26A8-D09A-4F3F-AB64-F95F9B0D6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9321-4551-4ED2-AA7B-0A362D370E3F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1D7D-3E64-43CE-B128-38BF3A7FB1F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1F2BC-1173-437E-BD00-DFD72470FAAF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9457F-FF16-43D1-B91B-9295A03EE2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00823-D7BC-4921-B34B-B749C2151893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7BECB-82CF-4CDF-9FD1-2A66C01E6F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0CE32-D45F-400D-9531-11DAF206AED4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E086A-EC0F-46AF-B5B9-22E1C6CA573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A1CA-EAC0-44A7-A0DF-4507CB32E4C1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C956-E690-451E-9E09-D66F69A06D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B359C-63DD-4470-A0AE-544E3D9A14D6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1FDEE-1269-4B21-A76C-261D1495D1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0DCD4-31C0-4CB1-BAE6-DC528952A72C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0DFD-7BE1-4CEA-BBCB-619E0D52B9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2AC2C-96DB-4B42-AD4E-6236A1F4A4E6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65988-ED5F-492C-885E-040DF66FD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95AC93-BC43-426A-A395-8479B0E4F89D}" type="datetimeFigureOut">
              <a:rPr lang="ko-KR" altLang="en-US"/>
              <a:pPr>
                <a:defRPr/>
              </a:pPr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97A9F2-09F1-4C64-9902-AFD89B898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28596" y="0"/>
            <a:ext cx="3374642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내 영혼아 </a:t>
            </a:r>
            <a:r>
              <a:rPr kumimoji="0" lang="ko-KR" altLang="en-US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잠잠하라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14348" y="1870823"/>
            <a:ext cx="59022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1</a:t>
            </a:r>
            <a:r>
              <a:rPr kumimoji="0" lang="ko-KR" alt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86520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000108"/>
            <a:ext cx="8436167" cy="28709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86520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915211"/>
            <a:ext cx="8436167" cy="28709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928670"/>
            <a:ext cx="8436167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071546"/>
            <a:ext cx="8436167" cy="30416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714348" y="1870823"/>
            <a:ext cx="59022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2</a:t>
            </a:r>
            <a:r>
              <a:rPr kumimoji="0" lang="ko-KR" alt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pic>
        <p:nvPicPr>
          <p:cNvPr id="8" name="그림 7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928670"/>
            <a:ext cx="8436167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6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pic>
        <p:nvPicPr>
          <p:cNvPr id="6" name="그림 5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000108"/>
            <a:ext cx="8436167" cy="296850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7/8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pic>
        <p:nvPicPr>
          <p:cNvPr id="7" name="그림 6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857232"/>
            <a:ext cx="8436167" cy="29380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8/8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1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–1             2</a:t>
            </a:r>
            <a:r>
              <a:rPr lang="ko-KR" altLang="en-US" sz="1600" dirty="0" smtClean="0">
                <a:solidFill>
                  <a:srgbClr val="FF0000"/>
                </a:solidFill>
              </a:rPr>
              <a:t>절</a:t>
            </a:r>
            <a:r>
              <a:rPr lang="en-US" altLang="ko-KR" sz="1600" dirty="0" smtClean="0">
                <a:solidFill>
                  <a:srgbClr val="FF0000"/>
                </a:solidFill>
              </a:rPr>
              <a:t>-5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pic>
        <p:nvPicPr>
          <p:cNvPr id="7" name="그림 6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000108"/>
            <a:ext cx="8436167" cy="30416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79</Words>
  <Application>Microsoft Office PowerPoint</Application>
  <PresentationFormat>화면 슬라이드 쇼(4:3)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2010-02-02T08:02:23Z</dcterms:created>
  <dcterms:modified xsi:type="dcterms:W3CDTF">2010-02-03T06:00:14Z</dcterms:modified>
</cp:coreProperties>
</file>