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3A8D-1B42-4356-8C1D-E6AC5A2DB542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88C0-23BF-4367-B4CB-EAC651F5B0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428596" y="0"/>
            <a:ext cx="33746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영혼아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잠잠하라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00034" y="1571612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8652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00034" y="1571612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332488"/>
            <a:ext cx="8423976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2010-02-02T08:02:23Z</dcterms:created>
  <dcterms:modified xsi:type="dcterms:W3CDTF">2010-02-02T08:07:51Z</dcterms:modified>
</cp:coreProperties>
</file>