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3A8D-1B42-4356-8C1D-E6AC5A2DB542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88C0-23BF-4367-B4CB-EAC651F5B07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3A8D-1B42-4356-8C1D-E6AC5A2DB542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88C0-23BF-4367-B4CB-EAC651F5B07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3A8D-1B42-4356-8C1D-E6AC5A2DB542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88C0-23BF-4367-B4CB-EAC651F5B07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3A8D-1B42-4356-8C1D-E6AC5A2DB542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88C0-23BF-4367-B4CB-EAC651F5B07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3A8D-1B42-4356-8C1D-E6AC5A2DB542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88C0-23BF-4367-B4CB-EAC651F5B07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3A8D-1B42-4356-8C1D-E6AC5A2DB542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88C0-23BF-4367-B4CB-EAC651F5B07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3A8D-1B42-4356-8C1D-E6AC5A2DB542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88C0-23BF-4367-B4CB-EAC651F5B07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3A8D-1B42-4356-8C1D-E6AC5A2DB542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88C0-23BF-4367-B4CB-EAC651F5B07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3A8D-1B42-4356-8C1D-E6AC5A2DB542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88C0-23BF-4367-B4CB-EAC651F5B07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3A8D-1B42-4356-8C1D-E6AC5A2DB542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88C0-23BF-4367-B4CB-EAC651F5B07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3A8D-1B42-4356-8C1D-E6AC5A2DB542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88C0-23BF-4367-B4CB-EAC651F5B07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F3A8D-1B42-4356-8C1D-E6AC5A2DB542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088C0-23BF-4367-B4CB-EAC651F5B07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332488"/>
            <a:ext cx="8423976" cy="6193024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428596" y="0"/>
            <a:ext cx="33746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내 영혼아 </a:t>
            </a:r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잠잠하라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00034" y="1571612"/>
            <a:ext cx="590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143900" y="628652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332488"/>
            <a:ext cx="8423976" cy="619302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143900" y="628652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332488"/>
            <a:ext cx="8423976" cy="619302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500034" y="1571612"/>
            <a:ext cx="590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143900" y="628652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332488"/>
            <a:ext cx="8423976" cy="619302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143900" y="628652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</Words>
  <Application>Microsoft Office PowerPoint</Application>
  <PresentationFormat>화면 슬라이드 쇼(4:3)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</cp:revision>
  <dcterms:created xsi:type="dcterms:W3CDTF">2010-02-02T08:02:23Z</dcterms:created>
  <dcterms:modified xsi:type="dcterms:W3CDTF">2010-02-02T08:07:51Z</dcterms:modified>
</cp:coreProperties>
</file>