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16D-222D-48F7-9DC2-BA6CA38B0F9B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BC7-5897-4D7D-8005-EEC1D42C671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16D-222D-48F7-9DC2-BA6CA38B0F9B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BC7-5897-4D7D-8005-EEC1D42C671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16D-222D-48F7-9DC2-BA6CA38B0F9B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BC7-5897-4D7D-8005-EEC1D42C671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16D-222D-48F7-9DC2-BA6CA38B0F9B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BC7-5897-4D7D-8005-EEC1D42C671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16D-222D-48F7-9DC2-BA6CA38B0F9B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BC7-5897-4D7D-8005-EEC1D42C671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16D-222D-48F7-9DC2-BA6CA38B0F9B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BC7-5897-4D7D-8005-EEC1D42C671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16D-222D-48F7-9DC2-BA6CA38B0F9B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BC7-5897-4D7D-8005-EEC1D42C671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16D-222D-48F7-9DC2-BA6CA38B0F9B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BC7-5897-4D7D-8005-EEC1D42C671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16D-222D-48F7-9DC2-BA6CA38B0F9B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BC7-5897-4D7D-8005-EEC1D42C671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16D-222D-48F7-9DC2-BA6CA38B0F9B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BC7-5897-4D7D-8005-EEC1D42C671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16D-222D-48F7-9DC2-BA6CA38B0F9B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BC7-5897-4D7D-8005-EEC1D42C671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3816D-222D-48F7-9DC2-BA6CA38B0F9B}" type="datetimeFigureOut">
              <a:rPr lang="ko-KR" altLang="en-US" smtClean="0"/>
              <a:t>2009-04-18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2BC7-5897-4D7D-8005-EEC1D42C671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dir="in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2</cp:revision>
  <dcterms:created xsi:type="dcterms:W3CDTF">2009-04-18T14:21:04Z</dcterms:created>
  <dcterms:modified xsi:type="dcterms:W3CDTF">2009-04-18T14:22:40Z</dcterms:modified>
</cp:coreProperties>
</file>