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207C-825F-4E83-84FD-5346DA7261E9}" type="datetimeFigureOut">
              <a:rPr lang="ko-KR" altLang="en-US" smtClean="0"/>
              <a:t>2010-02-01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908-699B-4646-B5E5-CD953358EC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207C-825F-4E83-84FD-5346DA7261E9}" type="datetimeFigureOut">
              <a:rPr lang="ko-KR" altLang="en-US" smtClean="0"/>
              <a:t>2010-02-01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908-699B-4646-B5E5-CD953358EC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207C-825F-4E83-84FD-5346DA7261E9}" type="datetimeFigureOut">
              <a:rPr lang="ko-KR" altLang="en-US" smtClean="0"/>
              <a:t>2010-02-01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908-699B-4646-B5E5-CD953358EC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207C-825F-4E83-84FD-5346DA7261E9}" type="datetimeFigureOut">
              <a:rPr lang="ko-KR" altLang="en-US" smtClean="0"/>
              <a:t>2010-02-01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908-699B-4646-B5E5-CD953358EC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207C-825F-4E83-84FD-5346DA7261E9}" type="datetimeFigureOut">
              <a:rPr lang="ko-KR" altLang="en-US" smtClean="0"/>
              <a:t>2010-02-01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908-699B-4646-B5E5-CD953358EC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207C-825F-4E83-84FD-5346DA7261E9}" type="datetimeFigureOut">
              <a:rPr lang="ko-KR" altLang="en-US" smtClean="0"/>
              <a:t>2010-02-01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908-699B-4646-B5E5-CD953358EC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207C-825F-4E83-84FD-5346DA7261E9}" type="datetimeFigureOut">
              <a:rPr lang="ko-KR" altLang="en-US" smtClean="0"/>
              <a:t>2010-02-01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908-699B-4646-B5E5-CD953358EC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207C-825F-4E83-84FD-5346DA7261E9}" type="datetimeFigureOut">
              <a:rPr lang="ko-KR" altLang="en-US" smtClean="0"/>
              <a:t>2010-02-01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908-699B-4646-B5E5-CD953358EC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207C-825F-4E83-84FD-5346DA7261E9}" type="datetimeFigureOut">
              <a:rPr lang="ko-KR" altLang="en-US" smtClean="0"/>
              <a:t>2010-02-01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908-699B-4646-B5E5-CD953358EC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207C-825F-4E83-84FD-5346DA7261E9}" type="datetimeFigureOut">
              <a:rPr lang="ko-KR" altLang="en-US" smtClean="0"/>
              <a:t>2010-02-01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908-699B-4646-B5E5-CD953358EC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207C-825F-4E83-84FD-5346DA7261E9}" type="datetimeFigureOut">
              <a:rPr lang="ko-KR" altLang="en-US" smtClean="0"/>
              <a:t>2010-02-01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4B908-699B-4646-B5E5-CD953358EC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D207C-825F-4E83-84FD-5346DA7261E9}" type="datetimeFigureOut">
              <a:rPr lang="ko-KR" altLang="en-US" smtClean="0"/>
              <a:t>2010-02-01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4B908-699B-4646-B5E5-CD953358EC8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93548" y="142852"/>
            <a:ext cx="22781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내 안에 있는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072462" y="6000768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55436" cy="2657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86776" y="5929330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189"/>
            <a:ext cx="9155436" cy="27246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</p:pic>
      <p:pic>
        <p:nvPicPr>
          <p:cNvPr id="7" name="그림 6" descr="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3571876"/>
            <a:ext cx="1957081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143900" y="6000768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245" y="928670"/>
            <a:ext cx="7326787" cy="2730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858148" y="5929330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928670"/>
            <a:ext cx="7326787" cy="2870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929586" y="6000768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28"/>
            <a:ext cx="9155436" cy="2767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143900" y="6072206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426"/>
            <a:ext cx="9155436" cy="276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4</cp:revision>
  <dcterms:created xsi:type="dcterms:W3CDTF">2010-02-01T10:43:12Z</dcterms:created>
  <dcterms:modified xsi:type="dcterms:W3CDTF">2010-02-01T11:14:04Z</dcterms:modified>
</cp:coreProperties>
</file>