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207C-825F-4E83-84FD-5346DA7261E9}" type="datetimeFigureOut">
              <a:rPr lang="ko-KR" altLang="en-US" smtClean="0"/>
              <a:t>2010-02-01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908-699B-4646-B5E5-CD953358EC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207C-825F-4E83-84FD-5346DA7261E9}" type="datetimeFigureOut">
              <a:rPr lang="ko-KR" altLang="en-US" smtClean="0"/>
              <a:t>2010-02-01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908-699B-4646-B5E5-CD953358EC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207C-825F-4E83-84FD-5346DA7261E9}" type="datetimeFigureOut">
              <a:rPr lang="ko-KR" altLang="en-US" smtClean="0"/>
              <a:t>2010-02-01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908-699B-4646-B5E5-CD953358EC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207C-825F-4E83-84FD-5346DA7261E9}" type="datetimeFigureOut">
              <a:rPr lang="ko-KR" altLang="en-US" smtClean="0"/>
              <a:t>2010-02-01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908-699B-4646-B5E5-CD953358EC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207C-825F-4E83-84FD-5346DA7261E9}" type="datetimeFigureOut">
              <a:rPr lang="ko-KR" altLang="en-US" smtClean="0"/>
              <a:t>2010-02-01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908-699B-4646-B5E5-CD953358EC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207C-825F-4E83-84FD-5346DA7261E9}" type="datetimeFigureOut">
              <a:rPr lang="ko-KR" altLang="en-US" smtClean="0"/>
              <a:t>2010-02-01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908-699B-4646-B5E5-CD953358EC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207C-825F-4E83-84FD-5346DA7261E9}" type="datetimeFigureOut">
              <a:rPr lang="ko-KR" altLang="en-US" smtClean="0"/>
              <a:t>2010-02-01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908-699B-4646-B5E5-CD953358EC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207C-825F-4E83-84FD-5346DA7261E9}" type="datetimeFigureOut">
              <a:rPr lang="ko-KR" altLang="en-US" smtClean="0"/>
              <a:t>2010-02-01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908-699B-4646-B5E5-CD953358EC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207C-825F-4E83-84FD-5346DA7261E9}" type="datetimeFigureOut">
              <a:rPr lang="ko-KR" altLang="en-US" smtClean="0"/>
              <a:t>2010-02-01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908-699B-4646-B5E5-CD953358EC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207C-825F-4E83-84FD-5346DA7261E9}" type="datetimeFigureOut">
              <a:rPr lang="ko-KR" altLang="en-US" smtClean="0"/>
              <a:t>2010-02-01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908-699B-4646-B5E5-CD953358EC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207C-825F-4E83-84FD-5346DA7261E9}" type="datetimeFigureOut">
              <a:rPr lang="ko-KR" altLang="en-US" smtClean="0"/>
              <a:t>2010-02-01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908-699B-4646-B5E5-CD953358EC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D207C-825F-4E83-84FD-5346DA7261E9}" type="datetimeFigureOut">
              <a:rPr lang="ko-KR" altLang="en-US" smtClean="0"/>
              <a:t>2010-02-01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4B908-699B-4646-B5E5-CD953358EC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293548" y="142852"/>
            <a:ext cx="227818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내 안에 있는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28596" y="6000768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1/6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1" name="그림 10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2984"/>
            <a:ext cx="9144000" cy="2654316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428596" y="6072206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28736"/>
            <a:ext cx="9144000" cy="2721284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642910" y="6072206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1785926"/>
            <a:ext cx="7326787" cy="2730782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500034" y="5929330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1785926"/>
            <a:ext cx="7326787" cy="2870979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785786" y="6000768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2984"/>
            <a:ext cx="9144000" cy="2763898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571472" y="5929330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85569"/>
            <a:ext cx="9144000" cy="2757811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9</Words>
  <Application>Microsoft Office PowerPoint</Application>
  <PresentationFormat>화면 슬라이드 쇼(4:3)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3</cp:revision>
  <dcterms:created xsi:type="dcterms:W3CDTF">2010-02-01T10:43:12Z</dcterms:created>
  <dcterms:modified xsi:type="dcterms:W3CDTF">2010-02-01T11:03:29Z</dcterms:modified>
</cp:coreProperties>
</file>