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207C-825F-4E83-84FD-5346DA7261E9}" type="datetimeFigureOut">
              <a:rPr lang="ko-KR" altLang="en-US" smtClean="0"/>
              <a:t>2010-02-01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4B908-699B-4646-B5E5-CD953358EC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93548" y="142852"/>
            <a:ext cx="2278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안에 있는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>
            <a:lum bright="100000" contrast="-100000"/>
          </a:blip>
          <a:stretch>
            <a:fillRect/>
          </a:stretch>
        </p:blipFill>
        <p:spPr>
          <a:xfrm>
            <a:off x="0" y="703246"/>
            <a:ext cx="9144000" cy="2654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>
            <a:lum bright="100000" contrast="-34000"/>
          </a:blip>
          <a:stretch>
            <a:fillRect/>
          </a:stretch>
        </p:blipFill>
        <p:spPr>
          <a:xfrm>
            <a:off x="0" y="571480"/>
            <a:ext cx="9144000" cy="272128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>
            <a:lum bright="100000"/>
          </a:blip>
          <a:stretch>
            <a:fillRect/>
          </a:stretch>
        </p:blipFill>
        <p:spPr>
          <a:xfrm>
            <a:off x="1745807" y="1214422"/>
            <a:ext cx="7326787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>
            <a:lum bright="100000"/>
          </a:blip>
          <a:stretch>
            <a:fillRect/>
          </a:stretch>
        </p:blipFill>
        <p:spPr>
          <a:xfrm>
            <a:off x="1674369" y="1428736"/>
            <a:ext cx="7326787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>
            <a:lum bright="100000"/>
          </a:blip>
          <a:stretch>
            <a:fillRect/>
          </a:stretch>
        </p:blipFill>
        <p:spPr>
          <a:xfrm>
            <a:off x="-32" y="428604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>
            <a:lum bright="100000"/>
          </a:blip>
          <a:stretch>
            <a:fillRect/>
          </a:stretch>
        </p:blipFill>
        <p:spPr>
          <a:xfrm>
            <a:off x="0" y="500042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2010-02-01T10:43:12Z</dcterms:created>
  <dcterms:modified xsi:type="dcterms:W3CDTF">2010-02-01T10:56:57Z</dcterms:modified>
</cp:coreProperties>
</file>