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10408"/>
            <a:ext cx="9143245" cy="5437183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93548" y="142852"/>
            <a:ext cx="2278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 안에 있는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54" y="637262"/>
            <a:ext cx="7320691" cy="558347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429520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73835"/>
            <a:ext cx="9143245" cy="5510329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2010-02-01T10:43:12Z</dcterms:created>
  <dcterms:modified xsi:type="dcterms:W3CDTF">2010-02-01T10:50:15Z</dcterms:modified>
</cp:coreProperties>
</file>