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61" r:id="rId6"/>
    <p:sldId id="263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2EF88-6B41-4ECC-A28F-014CB1B8235D}" type="datetimeFigureOut">
              <a:rPr lang="ko-KR" altLang="en-US" smtClean="0"/>
              <a:t>2009-10-31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B601E-F682-424A-8D9D-4367C3D99D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0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0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0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0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0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0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0</Words>
  <Application>Microsoft Office PowerPoint</Application>
  <PresentationFormat>화면 슬라이드 쇼(4:3)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SP3 Black With Theme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XP</dc:creator>
  <cp:lastModifiedBy>Windows XP</cp:lastModifiedBy>
  <cp:revision>7</cp:revision>
  <dcterms:created xsi:type="dcterms:W3CDTF">2009-10-31T14:07:53Z</dcterms:created>
  <dcterms:modified xsi:type="dcterms:W3CDTF">2009-10-31T15:00:01Z</dcterms:modified>
</cp:coreProperties>
</file>