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E01E-E301-4162-B251-49E1FF8D5E01}" type="datetimeFigureOut">
              <a:rPr lang="ko-KR" altLang="en-US" smtClean="0"/>
              <a:t>2009-11-13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A14DB-73F6-4C87-A32C-7B36029E65C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2009-11-13T07:45:30Z</dcterms:created>
  <dcterms:modified xsi:type="dcterms:W3CDTF">2009-11-13T07:46:34Z</dcterms:modified>
</cp:coreProperties>
</file>