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1050-5E9E-427D-BAD5-951DD9676556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F6EC-0C28-4B7C-9D20-1FFD1016C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1050-5E9E-427D-BAD5-951DD9676556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F6EC-0C28-4B7C-9D20-1FFD1016C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1050-5E9E-427D-BAD5-951DD9676556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F6EC-0C28-4B7C-9D20-1FFD1016C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1050-5E9E-427D-BAD5-951DD9676556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F6EC-0C28-4B7C-9D20-1FFD1016C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1050-5E9E-427D-BAD5-951DD9676556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F6EC-0C28-4B7C-9D20-1FFD1016C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1050-5E9E-427D-BAD5-951DD9676556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F6EC-0C28-4B7C-9D20-1FFD1016C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1050-5E9E-427D-BAD5-951DD9676556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F6EC-0C28-4B7C-9D20-1FFD1016C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1050-5E9E-427D-BAD5-951DD9676556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F6EC-0C28-4B7C-9D20-1FFD1016C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1050-5E9E-427D-BAD5-951DD9676556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F6EC-0C28-4B7C-9D20-1FFD1016C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1050-5E9E-427D-BAD5-951DD9676556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F6EC-0C28-4B7C-9D20-1FFD1016C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1050-5E9E-427D-BAD5-951DD9676556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F6EC-0C28-4B7C-9D20-1FFD1016C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81050-5E9E-427D-BAD5-951DD9676556}" type="datetimeFigureOut">
              <a:rPr lang="ko-KR" altLang="en-US" smtClean="0"/>
              <a:t>2010-07-01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0F6EC-0C28-4B7C-9D20-1FFD1016C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22" y="428604"/>
            <a:ext cx="4357718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>
                <a:latin typeface="HY헤드라인M" pitchFamily="18" charset="-127"/>
                <a:ea typeface="HY헤드라인M" pitchFamily="18" charset="-127"/>
              </a:rPr>
              <a:t>내 안에 넘치는 사랑</a:t>
            </a:r>
            <a:endParaRPr lang="ko-KR" altLang="en-US" sz="3200" dirty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4" name="그림 3" descr="13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1612"/>
            <a:ext cx="9144000" cy="320831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22" y="428604"/>
            <a:ext cx="4357718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>
                <a:latin typeface="HY헤드라인M" pitchFamily="18" charset="-127"/>
                <a:ea typeface="HY헤드라인M" pitchFamily="18" charset="-127"/>
              </a:rPr>
              <a:t>내 안에 넘치는 사랑</a:t>
            </a:r>
            <a:endParaRPr lang="ko-KR" altLang="en-US" sz="3200" dirty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3" name="그림 2" descr="13-2.png"/>
          <p:cNvPicPr>
            <a:picLocks noChangeAspect="1"/>
          </p:cNvPicPr>
          <p:nvPr/>
        </p:nvPicPr>
        <p:blipFill>
          <a:blip r:embed="rId2"/>
          <a:srcRect b="34053"/>
          <a:stretch>
            <a:fillRect/>
          </a:stretch>
        </p:blipFill>
        <p:spPr>
          <a:xfrm>
            <a:off x="0" y="1071546"/>
            <a:ext cx="9144000" cy="3545056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22" y="428604"/>
            <a:ext cx="4357718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>
                <a:latin typeface="HY헤드라인M" pitchFamily="18" charset="-127"/>
                <a:ea typeface="HY헤드라인M" pitchFamily="18" charset="-127"/>
              </a:rPr>
              <a:t>내 안에 넘치는 사랑</a:t>
            </a:r>
            <a:endParaRPr lang="ko-KR" altLang="en-US" sz="3200" dirty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3" name="그림 2" descr="13-2.png"/>
          <p:cNvPicPr>
            <a:picLocks noChangeAspect="1"/>
          </p:cNvPicPr>
          <p:nvPr/>
        </p:nvPicPr>
        <p:blipFill>
          <a:blip r:embed="rId2"/>
          <a:srcRect t="67276"/>
          <a:stretch>
            <a:fillRect/>
          </a:stretch>
        </p:blipFill>
        <p:spPr>
          <a:xfrm>
            <a:off x="0" y="1500174"/>
            <a:ext cx="9144000" cy="1759106"/>
          </a:xfrm>
          <a:prstGeom prst="rect">
            <a:avLst/>
          </a:prstGeom>
        </p:spPr>
      </p:pic>
      <p:pic>
        <p:nvPicPr>
          <p:cNvPr id="4" name="그림 3" descr="13-3.png"/>
          <p:cNvPicPr>
            <a:picLocks noChangeAspect="1"/>
          </p:cNvPicPr>
          <p:nvPr/>
        </p:nvPicPr>
        <p:blipFill>
          <a:blip r:embed="rId3"/>
          <a:srcRect b="62790"/>
          <a:stretch>
            <a:fillRect/>
          </a:stretch>
        </p:blipFill>
        <p:spPr>
          <a:xfrm>
            <a:off x="0" y="2714620"/>
            <a:ext cx="9144000" cy="2000264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22" y="428604"/>
            <a:ext cx="4357718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>
                <a:latin typeface="HY헤드라인M" pitchFamily="18" charset="-127"/>
                <a:ea typeface="HY헤드라인M" pitchFamily="18" charset="-127"/>
              </a:rPr>
              <a:t>내 안에 넘치는 사랑</a:t>
            </a:r>
            <a:endParaRPr lang="ko-KR" altLang="en-US" sz="3200" dirty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3" name="그림 2" descr="13-3.png"/>
          <p:cNvPicPr>
            <a:picLocks noChangeAspect="1"/>
          </p:cNvPicPr>
          <p:nvPr/>
        </p:nvPicPr>
        <p:blipFill>
          <a:blip r:embed="rId2"/>
          <a:srcRect t="39369"/>
          <a:stretch>
            <a:fillRect/>
          </a:stretch>
        </p:blipFill>
        <p:spPr>
          <a:xfrm>
            <a:off x="0" y="1571612"/>
            <a:ext cx="9144000" cy="3259304"/>
          </a:xfrm>
          <a:prstGeom prst="rect">
            <a:avLst/>
          </a:prstGeom>
        </p:spPr>
      </p:pic>
      <p:pic>
        <p:nvPicPr>
          <p:cNvPr id="4" name="그림 3" descr="13-4.png"/>
          <p:cNvPicPr>
            <a:picLocks noChangeAspect="1"/>
          </p:cNvPicPr>
          <p:nvPr/>
        </p:nvPicPr>
        <p:blipFill>
          <a:blip r:embed="rId3"/>
          <a:srcRect b="65448"/>
          <a:stretch>
            <a:fillRect/>
          </a:stretch>
        </p:blipFill>
        <p:spPr>
          <a:xfrm>
            <a:off x="0" y="4286256"/>
            <a:ext cx="9144000" cy="1857388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</Words>
  <Application>Microsoft Office PowerPoint</Application>
  <PresentationFormat>화면 슬라이드 쇼(4:3)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김태윤</cp:lastModifiedBy>
  <cp:revision>2</cp:revision>
  <dcterms:created xsi:type="dcterms:W3CDTF">2010-07-01T13:33:17Z</dcterms:created>
  <dcterms:modified xsi:type="dcterms:W3CDTF">2010-07-01T13:50:09Z</dcterms:modified>
</cp:coreProperties>
</file>