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357158" y="142852"/>
            <a:ext cx="31422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안에 계신 주님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72462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928670"/>
            <a:ext cx="8801897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953492"/>
            <a:ext cx="8801897" cy="27612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1000108"/>
            <a:ext cx="8801897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949105"/>
            <a:ext cx="8801897" cy="26942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2010-02-03T10:48:17Z</dcterms:created>
  <dcterms:modified xsi:type="dcterms:W3CDTF">2010-02-03T11:00:44Z</dcterms:modified>
</cp:coreProperties>
</file>