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1AF-98F2-45D0-822D-34B302CACD8B}" type="datetimeFigureOut">
              <a:rPr lang="ko-KR" altLang="en-US" smtClean="0"/>
              <a:t>2010-02-03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86FC-66D8-4856-A318-6F87113B7E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1AF-98F2-45D0-822D-34B302CACD8B}" type="datetimeFigureOut">
              <a:rPr lang="ko-KR" altLang="en-US" smtClean="0"/>
              <a:t>2010-02-03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86FC-66D8-4856-A318-6F87113B7E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1AF-98F2-45D0-822D-34B302CACD8B}" type="datetimeFigureOut">
              <a:rPr lang="ko-KR" altLang="en-US" smtClean="0"/>
              <a:t>2010-02-03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86FC-66D8-4856-A318-6F87113B7E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1AF-98F2-45D0-822D-34B302CACD8B}" type="datetimeFigureOut">
              <a:rPr lang="ko-KR" altLang="en-US" smtClean="0"/>
              <a:t>2010-02-03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86FC-66D8-4856-A318-6F87113B7E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1AF-98F2-45D0-822D-34B302CACD8B}" type="datetimeFigureOut">
              <a:rPr lang="ko-KR" altLang="en-US" smtClean="0"/>
              <a:t>2010-02-03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86FC-66D8-4856-A318-6F87113B7E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1AF-98F2-45D0-822D-34B302CACD8B}" type="datetimeFigureOut">
              <a:rPr lang="ko-KR" altLang="en-US" smtClean="0"/>
              <a:t>2010-02-03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86FC-66D8-4856-A318-6F87113B7E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1AF-98F2-45D0-822D-34B302CACD8B}" type="datetimeFigureOut">
              <a:rPr lang="ko-KR" altLang="en-US" smtClean="0"/>
              <a:t>2010-02-03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86FC-66D8-4856-A318-6F87113B7E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1AF-98F2-45D0-822D-34B302CACD8B}" type="datetimeFigureOut">
              <a:rPr lang="ko-KR" altLang="en-US" smtClean="0"/>
              <a:t>2010-02-03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86FC-66D8-4856-A318-6F87113B7E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1AF-98F2-45D0-822D-34B302CACD8B}" type="datetimeFigureOut">
              <a:rPr lang="ko-KR" altLang="en-US" smtClean="0"/>
              <a:t>2010-02-03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86FC-66D8-4856-A318-6F87113B7E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1AF-98F2-45D0-822D-34B302CACD8B}" type="datetimeFigureOut">
              <a:rPr lang="ko-KR" altLang="en-US" smtClean="0"/>
              <a:t>2010-02-03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86FC-66D8-4856-A318-6F87113B7E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1AF-98F2-45D0-822D-34B302CACD8B}" type="datetimeFigureOut">
              <a:rPr lang="ko-KR" altLang="en-US" smtClean="0"/>
              <a:t>2010-02-03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86FC-66D8-4856-A318-6F87113B7E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571AF-98F2-45D0-822D-34B302CACD8B}" type="datetimeFigureOut">
              <a:rPr lang="ko-KR" altLang="en-US" smtClean="0"/>
              <a:t>2010-02-03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986FC-66D8-4856-A318-6F87113B7E5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47" y="673835"/>
            <a:ext cx="8789706" cy="5510329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357158" y="142852"/>
            <a:ext cx="314220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내 안에 계신 주님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072462" y="6143644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47" y="743934"/>
            <a:ext cx="8789706" cy="5370132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072462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</Words>
  <Application>Microsoft Office PowerPoint</Application>
  <PresentationFormat>화면 슬라이드 쇼(4:3)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</cp:revision>
  <dcterms:created xsi:type="dcterms:W3CDTF">2010-02-03T10:48:17Z</dcterms:created>
  <dcterms:modified xsi:type="dcterms:W3CDTF">2010-02-03T10:52:47Z</dcterms:modified>
</cp:coreProperties>
</file>