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2573-F23B-487C-988A-1768EBC84D22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3B7D-C3E8-4D29-8FBE-5DFBC0B1B7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2573-F23B-487C-988A-1768EBC84D22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3B7D-C3E8-4D29-8FBE-5DFBC0B1B7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2573-F23B-487C-988A-1768EBC84D22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3B7D-C3E8-4D29-8FBE-5DFBC0B1B7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2573-F23B-487C-988A-1768EBC84D22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3B7D-C3E8-4D29-8FBE-5DFBC0B1B7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2573-F23B-487C-988A-1768EBC84D22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3B7D-C3E8-4D29-8FBE-5DFBC0B1B7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2573-F23B-487C-988A-1768EBC84D22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3B7D-C3E8-4D29-8FBE-5DFBC0B1B7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2573-F23B-487C-988A-1768EBC84D22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3B7D-C3E8-4D29-8FBE-5DFBC0B1B7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2573-F23B-487C-988A-1768EBC84D22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3B7D-C3E8-4D29-8FBE-5DFBC0B1B7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2573-F23B-487C-988A-1768EBC84D22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3B7D-C3E8-4D29-8FBE-5DFBC0B1B7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2573-F23B-487C-988A-1768EBC84D22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3B7D-C3E8-4D29-8FBE-5DFBC0B1B7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2573-F23B-487C-988A-1768EBC84D22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3B7D-C3E8-4D29-8FBE-5DFBC0B1B7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D2573-F23B-487C-988A-1768EBC84D22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13B7D-C3E8-4D29-8FBE-5DFBC0B1B7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4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285728"/>
            <a:ext cx="8496300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4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785794"/>
            <a:ext cx="834390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4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571480"/>
            <a:ext cx="828675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.</cp:lastModifiedBy>
  <cp:revision>2</cp:revision>
  <dcterms:created xsi:type="dcterms:W3CDTF">2010-06-26T01:23:40Z</dcterms:created>
  <dcterms:modified xsi:type="dcterms:W3CDTF">2010-06-26T08:56:31Z</dcterms:modified>
</cp:coreProperties>
</file>