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3D6C8-4AA0-4270-88CD-81232AE61FD7}" type="datetimeFigureOut">
              <a:rPr lang="ko-KR" altLang="en-US" smtClean="0"/>
              <a:t>2010-01-01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C83A0-486D-4892-AA36-57E72E25CB7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2010-01-01T10:59:42Z</dcterms:created>
  <dcterms:modified xsi:type="dcterms:W3CDTF">2010-01-01T11:00:31Z</dcterms:modified>
</cp:coreProperties>
</file>