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3EF1-245F-40DB-A6F2-B765CF422554}" type="datetimeFigureOut">
              <a:rPr lang="ko-KR" altLang="en-US" smtClean="0"/>
              <a:pPr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FDB-52ED-4A21-B202-92447F5B1E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3EF1-245F-40DB-A6F2-B765CF422554}" type="datetimeFigureOut">
              <a:rPr lang="ko-KR" altLang="en-US" smtClean="0"/>
              <a:pPr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FDB-52ED-4A21-B202-92447F5B1E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3EF1-245F-40DB-A6F2-B765CF422554}" type="datetimeFigureOut">
              <a:rPr lang="ko-KR" altLang="en-US" smtClean="0"/>
              <a:pPr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FDB-52ED-4A21-B202-92447F5B1E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3EF1-245F-40DB-A6F2-B765CF422554}" type="datetimeFigureOut">
              <a:rPr lang="ko-KR" altLang="en-US" smtClean="0"/>
              <a:pPr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FDB-52ED-4A21-B202-92447F5B1E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3EF1-245F-40DB-A6F2-B765CF422554}" type="datetimeFigureOut">
              <a:rPr lang="ko-KR" altLang="en-US" smtClean="0"/>
              <a:pPr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FDB-52ED-4A21-B202-92447F5B1E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3EF1-245F-40DB-A6F2-B765CF422554}" type="datetimeFigureOut">
              <a:rPr lang="ko-KR" altLang="en-US" smtClean="0"/>
              <a:pPr/>
              <a:t>2011-04-27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FDB-52ED-4A21-B202-92447F5B1E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3EF1-245F-40DB-A6F2-B765CF422554}" type="datetimeFigureOut">
              <a:rPr lang="ko-KR" altLang="en-US" smtClean="0"/>
              <a:pPr/>
              <a:t>2011-04-27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FDB-52ED-4A21-B202-92447F5B1E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3EF1-245F-40DB-A6F2-B765CF422554}" type="datetimeFigureOut">
              <a:rPr lang="ko-KR" altLang="en-US" smtClean="0"/>
              <a:pPr/>
              <a:t>2011-04-27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FDB-52ED-4A21-B202-92447F5B1E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3EF1-245F-40DB-A6F2-B765CF422554}" type="datetimeFigureOut">
              <a:rPr lang="ko-KR" altLang="en-US" smtClean="0"/>
              <a:pPr/>
              <a:t>2011-04-27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FDB-52ED-4A21-B202-92447F5B1E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3EF1-245F-40DB-A6F2-B765CF422554}" type="datetimeFigureOut">
              <a:rPr lang="ko-KR" altLang="en-US" smtClean="0"/>
              <a:pPr/>
              <a:t>2011-04-27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FDB-52ED-4A21-B202-92447F5B1E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3EF1-245F-40DB-A6F2-B765CF422554}" type="datetimeFigureOut">
              <a:rPr lang="ko-KR" altLang="en-US" smtClean="0"/>
              <a:pPr/>
              <a:t>2011-04-27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FDB-52ED-4A21-B202-92447F5B1E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3EF1-245F-40DB-A6F2-B765CF422554}" type="datetimeFigureOut">
              <a:rPr lang="ko-KR" altLang="en-US" smtClean="0"/>
              <a:pPr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B7FDB-52ED-4A21-B202-92447F5B1E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2</cp:revision>
  <dcterms:created xsi:type="dcterms:W3CDTF">2011-04-27T07:39:37Z</dcterms:created>
  <dcterms:modified xsi:type="dcterms:W3CDTF">2011-04-27T07:47:39Z</dcterms:modified>
</cp:coreProperties>
</file>