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406FE-9DDE-4455-AF1C-E1E6A18630B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5AE5-8003-4CDE-9815-3280C14CD7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8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3" y="0"/>
            <a:ext cx="9103357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28604"/>
            <a:ext cx="832485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8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03357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642918"/>
            <a:ext cx="824865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2010-06-26T03:30:45Z</dcterms:created>
  <dcterms:modified xsi:type="dcterms:W3CDTF">2010-06-26T09:09:22Z</dcterms:modified>
</cp:coreProperties>
</file>