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5776-EA5B-4050-8B04-27AC56ACCB21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300A-B7C4-4C7E-81BD-6AC7ADA785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5776-EA5B-4050-8B04-27AC56ACCB21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300A-B7C4-4C7E-81BD-6AC7ADA785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5776-EA5B-4050-8B04-27AC56ACCB21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300A-B7C4-4C7E-81BD-6AC7ADA785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5776-EA5B-4050-8B04-27AC56ACCB21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300A-B7C4-4C7E-81BD-6AC7ADA785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5776-EA5B-4050-8B04-27AC56ACCB21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300A-B7C4-4C7E-81BD-6AC7ADA785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5776-EA5B-4050-8B04-27AC56ACCB21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300A-B7C4-4C7E-81BD-6AC7ADA785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5776-EA5B-4050-8B04-27AC56ACCB21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300A-B7C4-4C7E-81BD-6AC7ADA785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5776-EA5B-4050-8B04-27AC56ACCB21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300A-B7C4-4C7E-81BD-6AC7ADA785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5776-EA5B-4050-8B04-27AC56ACCB21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300A-B7C4-4C7E-81BD-6AC7ADA785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5776-EA5B-4050-8B04-27AC56ACCB21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300A-B7C4-4C7E-81BD-6AC7ADA785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5776-EA5B-4050-8B04-27AC56ACCB21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4300A-B7C4-4C7E-81BD-6AC7ADA785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35776-EA5B-4050-8B04-27AC56ACCB21}" type="datetimeFigureOut">
              <a:rPr lang="ko-KR" altLang="en-US" smtClean="0"/>
              <a:t>2009-08-08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4300A-B7C4-4C7E-81BD-6AC7ADA785A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그룹 14"/>
          <p:cNvGrpSpPr/>
          <p:nvPr/>
        </p:nvGrpSpPr>
        <p:grpSpPr>
          <a:xfrm>
            <a:off x="428596" y="642918"/>
            <a:ext cx="8429684" cy="5715040"/>
            <a:chOff x="428596" y="500042"/>
            <a:chExt cx="8429684" cy="5715040"/>
          </a:xfrm>
        </p:grpSpPr>
        <p:pic>
          <p:nvPicPr>
            <p:cNvPr id="12" name="그림 11" descr="그림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28596" y="500042"/>
              <a:ext cx="8228920" cy="2864883"/>
            </a:xfrm>
            <a:prstGeom prst="rect">
              <a:avLst/>
            </a:prstGeom>
          </p:spPr>
        </p:pic>
        <p:pic>
          <p:nvPicPr>
            <p:cNvPr id="13" name="그림 12" descr="그림4-1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8596" y="2857496"/>
              <a:ext cx="4889533" cy="2000264"/>
            </a:xfrm>
            <a:prstGeom prst="rect">
              <a:avLst/>
            </a:prstGeom>
          </p:spPr>
        </p:pic>
        <p:pic>
          <p:nvPicPr>
            <p:cNvPr id="14" name="그림 13" descr="그림4-2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57487" y="4178316"/>
              <a:ext cx="6000793" cy="2036766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428596" y="621508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1/3</a:t>
            </a:r>
            <a:endParaRPr lang="ko-KR" altLang="en-US" b="1" dirty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/>
          <p:cNvGrpSpPr/>
          <p:nvPr/>
        </p:nvGrpSpPr>
        <p:grpSpPr>
          <a:xfrm>
            <a:off x="429394" y="653433"/>
            <a:ext cx="8357448" cy="5561649"/>
            <a:chOff x="429394" y="500042"/>
            <a:chExt cx="8357448" cy="5561649"/>
          </a:xfrm>
        </p:grpSpPr>
        <p:pic>
          <p:nvPicPr>
            <p:cNvPr id="6" name="그림 5" descr="그림2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7540" y="500042"/>
              <a:ext cx="8228920" cy="2864883"/>
            </a:xfrm>
            <a:prstGeom prst="rect">
              <a:avLst/>
            </a:prstGeom>
          </p:spPr>
        </p:pic>
        <p:pic>
          <p:nvPicPr>
            <p:cNvPr id="7" name="그림 6" descr="그림5-1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9394" y="2857496"/>
              <a:ext cx="4714110" cy="1859378"/>
            </a:xfrm>
            <a:prstGeom prst="rect">
              <a:avLst/>
            </a:prstGeom>
          </p:spPr>
        </p:pic>
        <p:pic>
          <p:nvPicPr>
            <p:cNvPr id="8" name="그림 7" descr="그림5-2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43240" y="4214818"/>
              <a:ext cx="5643602" cy="1846873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428596" y="621508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2</a:t>
            </a:r>
            <a:r>
              <a:rPr lang="en-US" altLang="ko-KR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/3</a:t>
            </a:r>
            <a:endParaRPr lang="ko-KR" altLang="en-US" b="1" dirty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/>
          <p:cNvGrpSpPr/>
          <p:nvPr/>
        </p:nvGrpSpPr>
        <p:grpSpPr>
          <a:xfrm>
            <a:off x="428596" y="571480"/>
            <a:ext cx="8358246" cy="5490211"/>
            <a:chOff x="428596" y="571480"/>
            <a:chExt cx="8358246" cy="5490211"/>
          </a:xfrm>
        </p:grpSpPr>
        <p:pic>
          <p:nvPicPr>
            <p:cNvPr id="6" name="그림 5" descr="그림5-2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43240" y="4214818"/>
              <a:ext cx="5643602" cy="1846873"/>
            </a:xfrm>
            <a:prstGeom prst="rect">
              <a:avLst/>
            </a:prstGeom>
          </p:spPr>
        </p:pic>
        <p:pic>
          <p:nvPicPr>
            <p:cNvPr id="7" name="그림 6" descr="그림3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540" y="571480"/>
              <a:ext cx="8228920" cy="2864883"/>
            </a:xfrm>
            <a:prstGeom prst="rect">
              <a:avLst/>
            </a:prstGeom>
          </p:spPr>
        </p:pic>
        <p:pic>
          <p:nvPicPr>
            <p:cNvPr id="8" name="그림 7" descr="그림6-1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8596" y="3000372"/>
              <a:ext cx="4608195" cy="1785980"/>
            </a:xfrm>
            <a:prstGeom prst="rect">
              <a:avLst/>
            </a:prstGeom>
          </p:spPr>
        </p:pic>
      </p:grpSp>
      <p:sp>
        <p:nvSpPr>
          <p:cNvPr id="10" name="TextBox 9"/>
          <p:cNvSpPr txBox="1"/>
          <p:nvPr/>
        </p:nvSpPr>
        <p:spPr>
          <a:xfrm>
            <a:off x="428596" y="621508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3</a:t>
            </a:r>
            <a:r>
              <a:rPr lang="en-US" altLang="ko-KR" b="1" dirty="0" smtClean="0">
                <a:solidFill>
                  <a:srgbClr val="FF0000"/>
                </a:solidFill>
                <a:latin typeface="굴림체" pitchFamily="49" charset="-127"/>
                <a:ea typeface="굴림체" pitchFamily="49" charset="-127"/>
              </a:rPr>
              <a:t>/3</a:t>
            </a:r>
            <a:endParaRPr lang="ko-KR" altLang="en-US" b="1" dirty="0">
              <a:solidFill>
                <a:srgbClr val="FF00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</Words>
  <Application>Microsoft Office PowerPoint</Application>
  <PresentationFormat>화면 슬라이드 쇼(4:3)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2</cp:revision>
  <dcterms:created xsi:type="dcterms:W3CDTF">2009-08-08T02:35:20Z</dcterms:created>
  <dcterms:modified xsi:type="dcterms:W3CDTF">2009-08-08T02:51:10Z</dcterms:modified>
</cp:coreProperties>
</file>