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ACA5-7C22-43D0-B33E-C77AEB3DAC8A}" type="datetimeFigureOut">
              <a:rPr lang="ko-KR" altLang="en-US" smtClean="0"/>
              <a:t>2010-01-19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173B-8078-4846-B046-E32F71E43F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14282" y="262574"/>
            <a:ext cx="2643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내 마음의 주인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43900" y="6215082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94338"/>
          </a:xfrm>
          <a:prstGeom prst="rect">
            <a:avLst/>
          </a:prstGeom>
        </p:spPr>
      </p:pic>
      <p:pic>
        <p:nvPicPr>
          <p:cNvPr id="12" name="그림 11" descr="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29066"/>
            <a:ext cx="3286148" cy="2780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143900" y="435769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143900" y="6215082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644"/>
            <a:ext cx="9144000" cy="2873480"/>
          </a:xfrm>
          <a:prstGeom prst="rect">
            <a:avLst/>
          </a:prstGeom>
        </p:spPr>
      </p:pic>
      <p:pic>
        <p:nvPicPr>
          <p:cNvPr id="7" name="그림 6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714752"/>
            <a:ext cx="2075884" cy="2825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143900" y="6215082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543"/>
            <a:ext cx="9144000" cy="1442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4</cp:revision>
  <dcterms:created xsi:type="dcterms:W3CDTF">2010-01-19T05:16:31Z</dcterms:created>
  <dcterms:modified xsi:type="dcterms:W3CDTF">2010-01-19T05:41:09Z</dcterms:modified>
</cp:coreProperties>
</file>