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8ACA5-7C22-43D0-B33E-C77AEB3DAC8A}" type="datetimeFigureOut">
              <a:rPr lang="ko-KR" altLang="en-US" smtClean="0"/>
              <a:t>2010-01-19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2173B-8078-4846-B046-E32F71E43F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214282" y="262574"/>
            <a:ext cx="26436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내 마음의 주인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143900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4728"/>
            <a:ext cx="9144000" cy="27943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143900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03312"/>
            <a:ext cx="9144000" cy="26543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143900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8734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143900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1744"/>
            <a:ext cx="9144000" cy="14428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2010-01-19T05:16:31Z</dcterms:created>
  <dcterms:modified xsi:type="dcterms:W3CDTF">2010-01-19T05:33:06Z</dcterms:modified>
</cp:coreProperties>
</file>